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4"/>
    <p:sldMasterId id="2147483692" r:id="rId5"/>
  </p:sldMasterIdLst>
  <p:notesMasterIdLst>
    <p:notesMasterId r:id="rId17"/>
  </p:notesMasterIdLst>
  <p:sldIdLst>
    <p:sldId id="257" r:id="rId6"/>
    <p:sldId id="259" r:id="rId7"/>
    <p:sldId id="292" r:id="rId8"/>
    <p:sldId id="286" r:id="rId9"/>
    <p:sldId id="290" r:id="rId10"/>
    <p:sldId id="288" r:id="rId11"/>
    <p:sldId id="285" r:id="rId12"/>
    <p:sldId id="261" r:id="rId13"/>
    <p:sldId id="293" r:id="rId14"/>
    <p:sldId id="294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297"/>
    <a:srgbClr val="FCF6C0"/>
    <a:srgbClr val="FAF18E"/>
    <a:srgbClr val="F8EA29"/>
    <a:srgbClr val="AEE1F0"/>
    <a:srgbClr val="615091"/>
    <a:srgbClr val="9ADAEC"/>
    <a:srgbClr val="8AD5EA"/>
    <a:srgbClr val="69CCE6"/>
    <a:srgbClr val="F2C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53770-AE01-4091-A8D5-F036CC1355D2}" v="1" dt="2022-04-19T09:23:35.923"/>
    <p1510:client id="{3508EA27-56E2-408A-B52E-200DE2774B71}" v="90" dt="2022-04-20T07:06:56.205"/>
    <p1510:client id="{5103273F-D034-4A9C-A06B-6CDC326ED2A3}" v="12" dt="2022-04-13T04:21:35.232"/>
    <p1510:client id="{A480D68E-EC10-4E2E-B5DA-44FD8EB1E6D2}" v="296" dt="2022-04-13T04:17:20.079"/>
    <p1510:client id="{B2CB87FA-705F-7770-B695-DD70A7D2A071}" v="19" dt="2022-04-20T06:59:39.344"/>
    <p1510:client id="{CB05D71B-B636-4C3D-ADD6-54889C20FC1A}" v="3" dt="2022-04-13T04:19:21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04CB-B7BA-DA40-AEF0-F2BCEFBFBD9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5152-BF7C-D849-A3B4-B9DDF9A4E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8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5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0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5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2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5152-BF7C-D849-A3B4-B9DDF9A4EF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2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Sininen_Kuva_otsikon_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137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673624"/>
            <a:ext cx="4865716" cy="1947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3640" y="731521"/>
            <a:ext cx="5204460" cy="5402580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B5BF2B6-1E7E-8D41-B357-7CF2AAB7D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95005B1-C303-3F4E-B622-89EA2145E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2C64B523-E47D-2B40-BDA9-A54C73EAA1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97ABC88-72F1-2049-8228-6695017CBC4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E7B44FE-6191-2B47-BF17-69917A0B5A2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</p:spTree>
    <p:extLst>
      <p:ext uri="{BB962C8B-B14F-4D97-AF65-F5344CB8AC3E}">
        <p14:creationId xmlns:p14="http://schemas.microsoft.com/office/powerpoint/2010/main" val="179382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Sin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6B281571-93D0-2F4B-A8DC-8BE6A59AED07}"/>
              </a:ext>
            </a:extLst>
          </p:cNvPr>
          <p:cNvGrpSpPr/>
          <p:nvPr userDrawn="1"/>
        </p:nvGrpSpPr>
        <p:grpSpPr>
          <a:xfrm>
            <a:off x="156676" y="175375"/>
            <a:ext cx="11878647" cy="6507246"/>
            <a:chOff x="1" y="0"/>
            <a:chExt cx="12196800" cy="6866088"/>
          </a:xfrm>
        </p:grpSpPr>
        <p:sp>
          <p:nvSpPr>
            <p:cNvPr id="44" name="Rectangle 5">
              <a:extLst>
                <a:ext uri="{FF2B5EF4-FFF2-40B4-BE49-F238E27FC236}">
                  <a16:creationId xmlns:a16="http://schemas.microsoft.com/office/drawing/2014/main" id="{EA91061F-C2B5-1A41-82C7-1BBAA04250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12196800" cy="68660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DC4EB183-01B3-C346-9A7E-F8D71A5797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2196800" cy="6866087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0070C0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C629304D-EA1E-664F-B53E-C32E703E4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0211349" cy="6866087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002060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33706B5C-B316-844A-ADC1-FD633ACD8A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3996439"/>
              <a:ext cx="323992" cy="1586445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chemeClr val="accent1">
                <a:alpha val="2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B6040C75-9E30-DD43-8BD7-CA18728FEE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8721" y="2354133"/>
              <a:ext cx="4302876" cy="4511955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0070C0">
                <a:alpha val="8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03829117-B550-F042-9BE2-952CE74076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Väliotsikko</a:t>
            </a:r>
            <a:r>
              <a:rPr lang="en-US"/>
              <a:t> tai </a:t>
            </a:r>
            <a:r>
              <a:rPr lang="en-US" err="1"/>
              <a:t>kiitosteksti</a:t>
            </a:r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3D432DF-C391-3B4A-A63A-546DC3CA40F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F5A1F7-4561-DA40-8C11-2AAB30DDEA0A}"/>
              </a:ext>
            </a:extLst>
          </p:cNvPr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7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Kelta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Ryhmä 14">
            <a:extLst>
              <a:ext uri="{FF2B5EF4-FFF2-40B4-BE49-F238E27FC236}">
                <a16:creationId xmlns:a16="http://schemas.microsoft.com/office/drawing/2014/main" id="{582C244A-A8B1-BE4B-BA79-F0E5A2CD36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6676" y="175376"/>
            <a:ext cx="11878647" cy="6507247"/>
            <a:chOff x="1668186" y="752742"/>
            <a:chExt cx="9201701" cy="5180022"/>
          </a:xfrm>
        </p:grpSpPr>
        <p:sp>
          <p:nvSpPr>
            <p:cNvPr id="28" name="Rectangle 5">
              <a:extLst>
                <a:ext uri="{FF2B5EF4-FFF2-40B4-BE49-F238E27FC236}">
                  <a16:creationId xmlns:a16="http://schemas.microsoft.com/office/drawing/2014/main" id="{2EB03900-D35D-6049-ABFA-283F3202D29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F7DD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7B276468-485D-7147-9131-1A2367C23A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CB4A90C6-A9FE-1B43-9DFA-7AB34F0887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FAC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F1F0D644-429D-8D4F-9A04-E3124B77FF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FC21C594-D253-714A-AEA3-16714A62CE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8AA5EA2E-8EFF-4E4F-9E2C-F3E701F3A7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Väliotsikko tai kiitosteksti</a:t>
            </a:r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667FFFF-DDD0-8B42-92D9-9E09C18E57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9FB6B7-8B8B-2648-BD1A-B0034C2DA2CB}"/>
              </a:ext>
            </a:extLst>
          </p:cNvPr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Vihreä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">
            <a:extLst>
              <a:ext uri="{FF2B5EF4-FFF2-40B4-BE49-F238E27FC236}">
                <a16:creationId xmlns:a16="http://schemas.microsoft.com/office/drawing/2014/main" id="{F86D1C00-5D48-3841-A3F9-4000DA673FBD}"/>
              </a:ext>
            </a:extLst>
          </p:cNvPr>
          <p:cNvGrpSpPr/>
          <p:nvPr userDrawn="1"/>
        </p:nvGrpSpPr>
        <p:grpSpPr>
          <a:xfrm>
            <a:off x="156678" y="175376"/>
            <a:ext cx="11878646" cy="6507248"/>
            <a:chOff x="0" y="0"/>
            <a:chExt cx="12193200" cy="6858000"/>
          </a:xfrm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422DE563-81D6-BB48-9A47-33878209BF4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3200" cy="6858000"/>
            </a:xfrm>
            <a:prstGeom prst="rect">
              <a:avLst/>
            </a:prstGeom>
            <a:solidFill>
              <a:srgbClr val="BCD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446614E-4882-ED44-8D3C-CA5B24C9CBC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rgbClr val="D0D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04E77338-68A7-AE41-8B77-BCE45D2084B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rgbClr val="D8E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7456C51-6F33-A842-BCD8-95E6BECDE4D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069" y="0"/>
              <a:ext cx="7381018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rgbClr val="C9D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EECE2C2-4410-C346-87C3-0B102B6DB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Väliotsikko</a:t>
            </a:r>
            <a:r>
              <a:rPr lang="en-US"/>
              <a:t> tai </a:t>
            </a:r>
            <a:r>
              <a:rPr lang="en-US" err="1"/>
              <a:t>kiitosteksti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F38FC99-7523-3A49-AA86-3B9D587820D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7AFCCF-DAFA-1A4E-9EC1-1C57A402A122}"/>
              </a:ext>
            </a:extLst>
          </p:cNvPr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49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V.sin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7AD935-463C-764C-BC8E-25C3C46D9DC7}"/>
              </a:ext>
            </a:extLst>
          </p:cNvPr>
          <p:cNvGrpSpPr/>
          <p:nvPr userDrawn="1"/>
        </p:nvGrpSpPr>
        <p:grpSpPr>
          <a:xfrm>
            <a:off x="156676" y="175374"/>
            <a:ext cx="11878647" cy="6507245"/>
            <a:chOff x="0" y="0"/>
            <a:chExt cx="12196800" cy="68580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F71EBA8C-7642-4097-A756-CF7F7C20FAB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6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330716-B143-403D-8205-9022FCFAE29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68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DD00279-E76F-46F2-B226-F695C445C9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68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B99EFBD-27D3-420C-8231-78524973AC7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210" y="0"/>
              <a:ext cx="7383197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chemeClr val="accent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9BA7A833-8202-2343-805B-B7043F70A4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Väliotsikko</a:t>
            </a:r>
            <a:r>
              <a:rPr lang="en-US"/>
              <a:t> tai </a:t>
            </a:r>
            <a:r>
              <a:rPr lang="en-US" err="1"/>
              <a:t>kiitosteksti</a:t>
            </a:r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9B17FBB-EA0E-9948-96B4-79C3576CCC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D00E64-899B-DA45-9BAB-DFCA1F4988D8}"/>
              </a:ext>
            </a:extLst>
          </p:cNvPr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65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k_Keltainen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4C9BBB4-7A44-7146-9361-44E10D3D78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89E35A09-2DD4-4C91-9F2C-8446D79551B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6676" y="175376"/>
            <a:ext cx="11878647" cy="6507247"/>
            <a:chOff x="1668186" y="752742"/>
            <a:chExt cx="9201701" cy="5180022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B80BD106-2D1A-4420-89AB-866F573D22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F7DD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D8B459C-50CE-4C57-ACD4-2425B5349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25EB96C3-B5E9-44B5-BAFE-AC502D7DBA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FAC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653E748-09C9-4B6E-A199-38687296FC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B196D0FA-9F76-48D6-874C-57BE63EC7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6088834-AE76-D248-AC90-EE0F98BCE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219" y="2279458"/>
            <a:ext cx="6828488" cy="3836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4429" y="4094363"/>
            <a:ext cx="6422067" cy="1245356"/>
          </a:xfrm>
        </p:spPr>
        <p:txBody>
          <a:bodyPr anchor="t" anchorCtr="0"/>
          <a:lstStyle>
            <a:lvl1pPr algn="l">
              <a:lnSpc>
                <a:spcPts val="5060"/>
              </a:lnSpc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ESITYKSEN NIMI </a:t>
            </a:r>
            <a:br>
              <a:rPr lang="en-US"/>
            </a:br>
            <a:r>
              <a:rPr lang="en-US"/>
              <a:t>TÄHÄN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4428" y="5544217"/>
            <a:ext cx="6422067" cy="36748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nimi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25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Otsikko_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4C9BBB4-7A44-7146-9361-44E10D3D78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89E35A09-2DD4-4C91-9F2C-8446D79551B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6676" y="175376"/>
            <a:ext cx="11878647" cy="6507247"/>
            <a:chOff x="1668186" y="752742"/>
            <a:chExt cx="9201701" cy="5180022"/>
          </a:xfrm>
        </p:grpSpPr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B80BD106-2D1A-4420-89AB-866F573D221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F7DD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D8B459C-50CE-4C57-ACD4-2425B5349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25EB96C3-B5E9-44B5-BAFE-AC502D7DBA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FAC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D653E748-09C9-4B6E-A199-38687296FC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B196D0FA-9F76-48D6-874C-57BE63EC7D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6088834-AE76-D248-AC90-EE0F98BCE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219" y="2279458"/>
            <a:ext cx="6828488" cy="3836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4429" y="4094363"/>
            <a:ext cx="6422067" cy="1245356"/>
          </a:xfrm>
        </p:spPr>
        <p:txBody>
          <a:bodyPr anchor="t" anchorCtr="0"/>
          <a:lstStyle>
            <a:lvl1pPr algn="l">
              <a:lnSpc>
                <a:spcPts val="5060"/>
              </a:lnSpc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ESITYKSEN NIMI </a:t>
            </a:r>
            <a:br>
              <a:rPr lang="en-US"/>
            </a:br>
            <a:r>
              <a:rPr lang="en-US"/>
              <a:t>TÄHÄN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4428" y="5544217"/>
            <a:ext cx="6422067" cy="36748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nimi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48481-C112-F746-91EA-8C02453E641E}"/>
              </a:ext>
            </a:extLst>
          </p:cNvPr>
          <p:cNvSpPr/>
          <p:nvPr userDrawn="1"/>
        </p:nvSpPr>
        <p:spPr>
          <a:xfrm>
            <a:off x="156676" y="542925"/>
            <a:ext cx="1933662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0BFF8D5-AE77-6744-8537-3AC71D8DC4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600" y="642938"/>
            <a:ext cx="1771651" cy="87868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Hanketunnus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6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Keltainen_Kuva_otsikon_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921375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673624"/>
            <a:ext cx="4865716" cy="1947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63640" y="731521"/>
            <a:ext cx="5204460" cy="5402580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E2EEEE-6B8E-AC4A-BD87-577C52AE1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098883F-34E2-C04D-B0E0-3EE6981CE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4645A6E-8AF7-F248-B0D8-47566458FE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53B68D8-3AC4-704A-A4C6-6BD82077152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5A1C379-AA00-364F-A4D1-43593ED597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</p:spTree>
    <p:extLst>
      <p:ext uri="{BB962C8B-B14F-4D97-AF65-F5344CB8AC3E}">
        <p14:creationId xmlns:p14="http://schemas.microsoft.com/office/powerpoint/2010/main" val="1438553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Kuva_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654565" y="0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673624"/>
            <a:ext cx="6578409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7364" y="2413261"/>
            <a:ext cx="6578409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FFED5CA-C949-4645-BA48-C1514F39B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5C58148-0775-2842-BACC-E083B202E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</p:spTree>
    <p:extLst>
      <p:ext uri="{BB962C8B-B14F-4D97-AF65-F5344CB8AC3E}">
        <p14:creationId xmlns:p14="http://schemas.microsoft.com/office/powerpoint/2010/main" val="182148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Keltainen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7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21" y="673624"/>
            <a:ext cx="6584900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7521" y="2413261"/>
            <a:ext cx="6584900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887521" y="242455"/>
            <a:ext cx="2493818" cy="18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585EB44-B80D-1949-BF7E-F9955CF38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B0B5D00-53C6-B347-8F39-08E22D2D5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0B8EF93-1B9B-444B-AD5F-4714EAA7926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3AD20B6A-C979-FD49-9A13-4F271F40F1D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06EE7613-3643-8940-8C20-13C05107C0E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</p:spTree>
    <p:extLst>
      <p:ext uri="{BB962C8B-B14F-4D97-AF65-F5344CB8AC3E}">
        <p14:creationId xmlns:p14="http://schemas.microsoft.com/office/powerpoint/2010/main" val="91200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Keltainen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D7AC2-0C73-A849-A516-236E0EE91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EC34CEB-63CB-984B-829F-1217C8F35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A420DBF-C61E-CF44-ABF1-083292C3762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E38C82-431A-F948-8317-7DD27944AB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0D57B43-849A-BE40-995C-89C040FD223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</p:spTree>
    <p:extLst>
      <p:ext uri="{BB962C8B-B14F-4D97-AF65-F5344CB8AC3E}">
        <p14:creationId xmlns:p14="http://schemas.microsoft.com/office/powerpoint/2010/main" val="11039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6222D1-DE3D-6F42-A0BC-A250AC1512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E673E6-9F92-1840-861B-711616FC7FDA}"/>
              </a:ext>
            </a:extLst>
          </p:cNvPr>
          <p:cNvGrpSpPr/>
          <p:nvPr userDrawn="1"/>
        </p:nvGrpSpPr>
        <p:grpSpPr>
          <a:xfrm>
            <a:off x="156676" y="175375"/>
            <a:ext cx="11878647" cy="6507246"/>
            <a:chOff x="1" y="0"/>
            <a:chExt cx="12196800" cy="6866088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98035D2A-44AD-2741-9C21-89C6A2D75C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12196800" cy="68660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AF368B9-3FF5-0F40-B2B9-E096A5155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2196800" cy="6866087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0070C0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7C21F7D-EBB5-2142-8C40-25C19C8313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0211349" cy="6866087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002060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18A7E66-044A-3143-9508-52DA4A9606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3996439"/>
              <a:ext cx="323992" cy="1586445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chemeClr val="accent1">
                <a:alpha val="2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B2ACBF6-403F-5A4B-ABEA-1AF4ED8962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8721" y="2354133"/>
              <a:ext cx="4302876" cy="4511955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0070C0">
                <a:alpha val="8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6088834-AE76-D248-AC90-EE0F98BCE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219" y="2279458"/>
            <a:ext cx="6828488" cy="3836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4429" y="4094363"/>
            <a:ext cx="6422067" cy="1245356"/>
          </a:xfrm>
        </p:spPr>
        <p:txBody>
          <a:bodyPr anchor="t" anchorCtr="0"/>
          <a:lstStyle>
            <a:lvl1pPr algn="l">
              <a:lnSpc>
                <a:spcPts val="5060"/>
              </a:lnSpc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ESITYKSEN NIMI </a:t>
            </a:r>
            <a:br>
              <a:rPr lang="en-US"/>
            </a:br>
            <a:r>
              <a:rPr lang="en-US"/>
              <a:t>TÄHÄN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4428" y="5544217"/>
            <a:ext cx="6422067" cy="36748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nimi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Keltainen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5"/>
            <a:ext cx="5277510" cy="4302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83313" y="1825625"/>
            <a:ext cx="5277600" cy="430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1B4AE7-DEFD-A846-80E9-0AD5DD158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668D2B-3D24-204F-BAAE-25C737CFD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BCE32D7-AE17-6241-AA46-21EBB311C91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FACCE60-739E-FF41-867A-B0D6046667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8B3D8AA-FDF4-4D4A-8FCF-F313CB76F1A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</p:spTree>
    <p:extLst>
      <p:ext uri="{BB962C8B-B14F-4D97-AF65-F5344CB8AC3E}">
        <p14:creationId xmlns:p14="http://schemas.microsoft.com/office/powerpoint/2010/main" val="1075083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Keltainen_Log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4"/>
            <a:ext cx="10744200" cy="284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209DA56-3106-804F-AD92-508A516A6E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07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1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305E350-2B9E-B448-89DE-FB944FEA87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4574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2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F33903A1-CD4B-B74C-9AA8-DEE7A50E411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441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3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B3748B1-2007-C64E-A1BF-D68867A56D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308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4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26F396F-D55F-BA4C-AEE5-DD8F8C2393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0175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5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23DA869-23AD-9944-91F1-DE5F6651943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042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6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C6FB1B6-7759-EA46-87A6-CE83BA9C1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57A37C9-8FEE-E84D-94A3-0C543F05F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</p:spTree>
    <p:extLst>
      <p:ext uri="{BB962C8B-B14F-4D97-AF65-F5344CB8AC3E}">
        <p14:creationId xmlns:p14="http://schemas.microsoft.com/office/powerpoint/2010/main" val="3170243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Keltainen_Kuv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1EDD41-32D6-5540-BB19-CF8C750A15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BEBF360-5A65-CB4A-A0ED-9E0192A6928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006" y="175375"/>
            <a:ext cx="11878647" cy="6507247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err="1"/>
              <a:t>Kuva</a:t>
            </a:r>
            <a:r>
              <a:rPr lang="en-US"/>
              <a:t> tai video</a:t>
            </a:r>
          </a:p>
        </p:txBody>
      </p:sp>
    </p:spTree>
    <p:extLst>
      <p:ext uri="{BB962C8B-B14F-4D97-AF65-F5344CB8AC3E}">
        <p14:creationId xmlns:p14="http://schemas.microsoft.com/office/powerpoint/2010/main" val="1129816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ak_Kelta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4A1BE6-EF1A-4646-929E-A443149EB3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40" name="Ryhmä 14">
            <a:extLst>
              <a:ext uri="{FF2B5EF4-FFF2-40B4-BE49-F238E27FC236}">
                <a16:creationId xmlns:a16="http://schemas.microsoft.com/office/drawing/2014/main" id="{1A8119BA-4F83-5C48-A427-B36C956379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6676" y="175376"/>
            <a:ext cx="11878647" cy="6507247"/>
            <a:chOff x="1668186" y="752742"/>
            <a:chExt cx="9201701" cy="5180022"/>
          </a:xfrm>
        </p:grpSpPr>
        <p:sp>
          <p:nvSpPr>
            <p:cNvPr id="41" name="Rectangle 5">
              <a:extLst>
                <a:ext uri="{FF2B5EF4-FFF2-40B4-BE49-F238E27FC236}">
                  <a16:creationId xmlns:a16="http://schemas.microsoft.com/office/drawing/2014/main" id="{A407E067-E9FB-1A44-9196-D36CCEBC0F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86" y="752742"/>
              <a:ext cx="9201701" cy="5180021"/>
            </a:xfrm>
            <a:prstGeom prst="rect">
              <a:avLst/>
            </a:prstGeom>
            <a:solidFill>
              <a:srgbClr val="F7DD2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E4FDDBC4-0EF9-934D-8895-F6FD0C686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9201701" cy="5180021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32087798-509E-9A4B-B3C0-D6A82E451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752742"/>
              <a:ext cx="7703806" cy="5180021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FAC11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AF439919-4693-0149-B396-37BC5A8D59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8186" y="3767798"/>
              <a:ext cx="244431" cy="1196871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B8C5B3D3-D479-3446-A1FA-73C80AC23D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9072" y="2528784"/>
              <a:ext cx="3246243" cy="3403980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F9CB1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Väliotsikko</a:t>
            </a:r>
            <a:r>
              <a:rPr lang="en-US"/>
              <a:t> tai </a:t>
            </a:r>
            <a:r>
              <a:rPr lang="en-US" err="1"/>
              <a:t>kiitosteksti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69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Vihreä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6F083E51-C7F9-48E9-BEDF-36D73FE41568}"/>
              </a:ext>
            </a:extLst>
          </p:cNvPr>
          <p:cNvGrpSpPr/>
          <p:nvPr userDrawn="1"/>
        </p:nvGrpSpPr>
        <p:grpSpPr>
          <a:xfrm>
            <a:off x="156678" y="175376"/>
            <a:ext cx="11878646" cy="6507248"/>
            <a:chOff x="0" y="0"/>
            <a:chExt cx="12193200" cy="6858000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F71EBA8C-7642-4097-A756-CF7F7C20FAB2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3200" cy="6858000"/>
            </a:xfrm>
            <a:prstGeom prst="rect">
              <a:avLst/>
            </a:prstGeom>
            <a:solidFill>
              <a:srgbClr val="BCD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F330716-B143-403D-8205-9022FCFAE29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rgbClr val="D0DF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DD00279-E76F-46F2-B226-F695C445C9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32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rgbClr val="D8E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B99EFBD-27D3-420C-8231-78524973AC7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069" y="0"/>
              <a:ext cx="7381018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rgbClr val="C9D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1F17FB6-DFA9-C943-80D6-B2BDBDAFE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Väliotsikko</a:t>
            </a:r>
            <a:r>
              <a:rPr lang="en-US"/>
              <a:t> tai </a:t>
            </a:r>
            <a:r>
              <a:rPr lang="en-US" err="1"/>
              <a:t>kiitosteksti</a:t>
            </a:r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1B9CEB3-8841-9044-99E3-B84F9FC434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65A0A2-50A8-3D42-AE3D-85A72B16F898}"/>
              </a:ext>
            </a:extLst>
          </p:cNvPr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61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Sin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1001190-714C-AF48-A664-3FB68BD688DB}"/>
              </a:ext>
            </a:extLst>
          </p:cNvPr>
          <p:cNvGrpSpPr/>
          <p:nvPr userDrawn="1"/>
        </p:nvGrpSpPr>
        <p:grpSpPr>
          <a:xfrm>
            <a:off x="156676" y="175375"/>
            <a:ext cx="11878647" cy="6507246"/>
            <a:chOff x="1" y="0"/>
            <a:chExt cx="12196800" cy="6866088"/>
          </a:xfrm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75878867-2BA2-8041-AF48-B5F2D8B9927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12196800" cy="68660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BC38A2AC-6307-BD46-9174-EF5C469B5A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2196800" cy="6866087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0070C0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12151684-39D2-F249-979A-776A19087D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0211349" cy="6866087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002060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349474AA-DD8E-4F4E-97E7-44B97B9131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3996439"/>
              <a:ext cx="323992" cy="1586445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chemeClr val="accent1">
                <a:alpha val="2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B3F448BC-B8F1-7C43-BB03-B6FC05DE4E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8721" y="2354133"/>
              <a:ext cx="4302876" cy="4511955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0070C0">
                <a:alpha val="8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6B32026-18D2-5440-AC94-5D8E4C87F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Väliotsikko</a:t>
            </a:r>
            <a:r>
              <a:rPr lang="en-US"/>
              <a:t> tai </a:t>
            </a:r>
            <a:r>
              <a:rPr lang="en-US" err="1"/>
              <a:t>kiitosteksti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3B51075-3695-974E-AD98-B2DD891DB4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CA9395-F0F7-9F4F-B0BF-546830E50911}"/>
              </a:ext>
            </a:extLst>
          </p:cNvPr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00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V.sininen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90E5625-09DD-F44A-850D-35E8C5F33897}"/>
              </a:ext>
            </a:extLst>
          </p:cNvPr>
          <p:cNvGrpSpPr/>
          <p:nvPr userDrawn="1"/>
        </p:nvGrpSpPr>
        <p:grpSpPr>
          <a:xfrm>
            <a:off x="156676" y="175374"/>
            <a:ext cx="11878647" cy="6507245"/>
            <a:chOff x="0" y="0"/>
            <a:chExt cx="12196800" cy="685800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7463F685-8A76-2D44-84C1-3667A0389CC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0" y="0"/>
              <a:ext cx="12196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55D0654-478E-3241-A2DC-CFEF9E2F49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6800" cy="6858000"/>
            </a:xfrm>
            <a:custGeom>
              <a:avLst/>
              <a:gdLst>
                <a:gd name="T0" fmla="*/ 23343 w 33870"/>
                <a:gd name="T1" fmla="*/ 19050 h 19050"/>
                <a:gd name="T2" fmla="*/ 33870 w 33870"/>
                <a:gd name="T3" fmla="*/ 9479 h 19050"/>
                <a:gd name="T4" fmla="*/ 33870 w 33870"/>
                <a:gd name="T5" fmla="*/ 0 h 19050"/>
                <a:gd name="T6" fmla="*/ 21827 w 33870"/>
                <a:gd name="T7" fmla="*/ 0 h 19050"/>
                <a:gd name="T8" fmla="*/ 10507 w 33870"/>
                <a:gd name="T9" fmla="*/ 7800 h 19050"/>
                <a:gd name="T10" fmla="*/ 0 w 33870"/>
                <a:gd name="T11" fmla="*/ 7800 h 19050"/>
                <a:gd name="T12" fmla="*/ 0 w 33870"/>
                <a:gd name="T13" fmla="*/ 19050 h 19050"/>
                <a:gd name="T14" fmla="*/ 23343 w 33870"/>
                <a:gd name="T15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23343" y="19050"/>
                  </a:moveTo>
                  <a:cubicBezTo>
                    <a:pt x="27657" y="16864"/>
                    <a:pt x="31299" y="13542"/>
                    <a:pt x="33870" y="9479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0" y="7800"/>
                  </a:lnTo>
                  <a:lnTo>
                    <a:pt x="0" y="19050"/>
                  </a:lnTo>
                  <a:lnTo>
                    <a:pt x="23343" y="19050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3EB05BD-5114-834C-96CE-9439D877A10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0"/>
              <a:ext cx="12196800" cy="6858000"/>
            </a:xfrm>
            <a:custGeom>
              <a:avLst/>
              <a:gdLst>
                <a:gd name="T0" fmla="*/ 1329 w 33870"/>
                <a:gd name="T1" fmla="*/ 7800 h 19050"/>
                <a:gd name="T2" fmla="*/ 0 w 33870"/>
                <a:gd name="T3" fmla="*/ 13363 h 19050"/>
                <a:gd name="T4" fmla="*/ 0 w 33870"/>
                <a:gd name="T5" fmla="*/ 19050 h 19050"/>
                <a:gd name="T6" fmla="*/ 15303 w 33870"/>
                <a:gd name="T7" fmla="*/ 19050 h 19050"/>
                <a:gd name="T8" fmla="*/ 15200 w 33870"/>
                <a:gd name="T9" fmla="*/ 17423 h 19050"/>
                <a:gd name="T10" fmla="*/ 27922 w 33870"/>
                <a:gd name="T11" fmla="*/ 4700 h 19050"/>
                <a:gd name="T12" fmla="*/ 33870 w 33870"/>
                <a:gd name="T13" fmla="*/ 6174 h 19050"/>
                <a:gd name="T14" fmla="*/ 33870 w 33870"/>
                <a:gd name="T15" fmla="*/ 0 h 19050"/>
                <a:gd name="T16" fmla="*/ 21827 w 33870"/>
                <a:gd name="T17" fmla="*/ 0 h 19050"/>
                <a:gd name="T18" fmla="*/ 10507 w 33870"/>
                <a:gd name="T19" fmla="*/ 7800 h 19050"/>
                <a:gd name="T20" fmla="*/ 1329 w 33870"/>
                <a:gd name="T21" fmla="*/ 780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70" h="19050">
                  <a:moveTo>
                    <a:pt x="1329" y="7800"/>
                  </a:moveTo>
                  <a:cubicBezTo>
                    <a:pt x="713" y="9577"/>
                    <a:pt x="263" y="11438"/>
                    <a:pt x="0" y="13363"/>
                  </a:cubicBezTo>
                  <a:lnTo>
                    <a:pt x="0" y="19050"/>
                  </a:lnTo>
                  <a:lnTo>
                    <a:pt x="15303" y="19050"/>
                  </a:lnTo>
                  <a:cubicBezTo>
                    <a:pt x="15235" y="18517"/>
                    <a:pt x="15200" y="17974"/>
                    <a:pt x="15200" y="17423"/>
                  </a:cubicBezTo>
                  <a:cubicBezTo>
                    <a:pt x="15200" y="10396"/>
                    <a:pt x="20896" y="4700"/>
                    <a:pt x="27922" y="4700"/>
                  </a:cubicBezTo>
                  <a:cubicBezTo>
                    <a:pt x="30071" y="4700"/>
                    <a:pt x="32095" y="5234"/>
                    <a:pt x="33870" y="6174"/>
                  </a:cubicBezTo>
                  <a:lnTo>
                    <a:pt x="33870" y="0"/>
                  </a:lnTo>
                  <a:lnTo>
                    <a:pt x="21827" y="0"/>
                  </a:lnTo>
                  <a:cubicBezTo>
                    <a:pt x="20021" y="4512"/>
                    <a:pt x="15643" y="7717"/>
                    <a:pt x="10507" y="7800"/>
                  </a:cubicBezTo>
                  <a:lnTo>
                    <a:pt x="1329" y="7800"/>
                  </a:ln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36382E0-73B8-C845-8955-9B1F612F0C6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477210" y="0"/>
              <a:ext cx="7383197" cy="2807284"/>
            </a:xfrm>
            <a:custGeom>
              <a:avLst/>
              <a:gdLst>
                <a:gd name="T0" fmla="*/ 4169 w 20498"/>
                <a:gd name="T1" fmla="*/ 0 h 7800"/>
                <a:gd name="T2" fmla="*/ 0 w 20498"/>
                <a:gd name="T3" fmla="*/ 7800 h 7800"/>
                <a:gd name="T4" fmla="*/ 9178 w 20498"/>
                <a:gd name="T5" fmla="*/ 7800 h 7800"/>
                <a:gd name="T6" fmla="*/ 20498 w 20498"/>
                <a:gd name="T7" fmla="*/ 0 h 7800"/>
                <a:gd name="T8" fmla="*/ 4169 w 20498"/>
                <a:gd name="T9" fmla="*/ 0 h 7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98" h="7800">
                  <a:moveTo>
                    <a:pt x="4169" y="0"/>
                  </a:moveTo>
                  <a:cubicBezTo>
                    <a:pt x="2405" y="2324"/>
                    <a:pt x="989" y="4953"/>
                    <a:pt x="0" y="7800"/>
                  </a:cubicBezTo>
                  <a:lnTo>
                    <a:pt x="9178" y="7800"/>
                  </a:lnTo>
                  <a:cubicBezTo>
                    <a:pt x="14314" y="7717"/>
                    <a:pt x="18692" y="4512"/>
                    <a:pt x="20498" y="0"/>
                  </a:cubicBezTo>
                  <a:lnTo>
                    <a:pt x="4169" y="0"/>
                  </a:lnTo>
                  <a:close/>
                </a:path>
              </a:pathLst>
            </a:custGeom>
            <a:solidFill>
              <a:schemeClr val="accent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6B32026-18D2-5440-AC94-5D8E4C87F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7364" y="1584000"/>
            <a:ext cx="10620085" cy="2582944"/>
          </a:xfrm>
        </p:spPr>
        <p:txBody>
          <a:bodyPr anchor="t" anchorCtr="0"/>
          <a:lstStyle>
            <a:lvl1pPr>
              <a:lnSpc>
                <a:spcPts val="7000"/>
              </a:lnSpc>
              <a:defRPr sz="7000" cap="all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Väliotsikko</a:t>
            </a:r>
            <a:r>
              <a:rPr lang="en-US"/>
              <a:t> tai </a:t>
            </a:r>
            <a:r>
              <a:rPr lang="en-US" err="1"/>
              <a:t>kiitosteksti</a:t>
            </a:r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3B51075-3695-974E-AD98-B2DD891DB4C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7364" y="5058412"/>
            <a:ext cx="10620086" cy="10312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3000"/>
              </a:lnSpc>
              <a:buNone/>
              <a:defRPr sz="30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err="1"/>
              <a:t>Tekstiä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CA9395-F0F7-9F4F-B0BF-546830E50911}"/>
              </a:ext>
            </a:extLst>
          </p:cNvPr>
          <p:cNvSpPr/>
          <p:nvPr userDrawn="1"/>
        </p:nvSpPr>
        <p:spPr>
          <a:xfrm>
            <a:off x="727364" y="4409354"/>
            <a:ext cx="2493818" cy="180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1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Otsikko_Hanketun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6222D1-DE3D-6F42-A0BC-A250AC1512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E673E6-9F92-1840-861B-711616FC7FDA}"/>
              </a:ext>
            </a:extLst>
          </p:cNvPr>
          <p:cNvGrpSpPr/>
          <p:nvPr userDrawn="1"/>
        </p:nvGrpSpPr>
        <p:grpSpPr>
          <a:xfrm>
            <a:off x="156676" y="175375"/>
            <a:ext cx="11878647" cy="6507246"/>
            <a:chOff x="1" y="0"/>
            <a:chExt cx="12196800" cy="6866088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98035D2A-44AD-2741-9C21-89C6A2D75C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" y="0"/>
              <a:ext cx="12196800" cy="68660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AF368B9-3FF5-0F40-B2B9-E096A5155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2196800" cy="6866087"/>
            </a:xfrm>
            <a:custGeom>
              <a:avLst/>
              <a:gdLst>
                <a:gd name="T0" fmla="*/ 7035 w 33870"/>
                <a:gd name="T1" fmla="*/ 0 h 19050"/>
                <a:gd name="T2" fmla="*/ 0 w 33870"/>
                <a:gd name="T3" fmla="*/ 15487 h 19050"/>
                <a:gd name="T4" fmla="*/ 0 w 33870"/>
                <a:gd name="T5" fmla="*/ 19050 h 19050"/>
                <a:gd name="T6" fmla="*/ 15244 w 33870"/>
                <a:gd name="T7" fmla="*/ 19050 h 19050"/>
                <a:gd name="T8" fmla="*/ 27964 w 33870"/>
                <a:gd name="T9" fmla="*/ 6508 h 19050"/>
                <a:gd name="T10" fmla="*/ 33870 w 33870"/>
                <a:gd name="T11" fmla="*/ 7959 h 19050"/>
                <a:gd name="T12" fmla="*/ 33870 w 33870"/>
                <a:gd name="T13" fmla="*/ 0 h 19050"/>
                <a:gd name="T14" fmla="*/ 7035 w 33870"/>
                <a:gd name="T15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70" h="19050">
                  <a:moveTo>
                    <a:pt x="7035" y="0"/>
                  </a:moveTo>
                  <a:cubicBezTo>
                    <a:pt x="3289" y="4150"/>
                    <a:pt x="748" y="9520"/>
                    <a:pt x="0" y="15487"/>
                  </a:cubicBezTo>
                  <a:lnTo>
                    <a:pt x="0" y="19050"/>
                  </a:lnTo>
                  <a:lnTo>
                    <a:pt x="15244" y="19050"/>
                  </a:lnTo>
                  <a:cubicBezTo>
                    <a:pt x="15341" y="12107"/>
                    <a:pt x="20998" y="6508"/>
                    <a:pt x="27964" y="6508"/>
                  </a:cubicBezTo>
                  <a:cubicBezTo>
                    <a:pt x="30096" y="6508"/>
                    <a:pt x="32105" y="7033"/>
                    <a:pt x="33870" y="7959"/>
                  </a:cubicBezTo>
                  <a:lnTo>
                    <a:pt x="33870" y="0"/>
                  </a:lnTo>
                  <a:lnTo>
                    <a:pt x="7035" y="0"/>
                  </a:lnTo>
                  <a:close/>
                </a:path>
              </a:pathLst>
            </a:custGeom>
            <a:solidFill>
              <a:srgbClr val="0070C0">
                <a:alpha val="74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7C21F7D-EBB5-2142-8C40-25C19C8313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0"/>
              <a:ext cx="10211349" cy="6866087"/>
            </a:xfrm>
            <a:custGeom>
              <a:avLst/>
              <a:gdLst>
                <a:gd name="T0" fmla="*/ 18779 w 28356"/>
                <a:gd name="T1" fmla="*/ 19050 h 19050"/>
                <a:gd name="T2" fmla="*/ 28356 w 28356"/>
                <a:gd name="T3" fmla="*/ 0 h 19050"/>
                <a:gd name="T4" fmla="*/ 13072 w 28356"/>
                <a:gd name="T5" fmla="*/ 0 h 19050"/>
                <a:gd name="T6" fmla="*/ 936 w 28356"/>
                <a:gd name="T7" fmla="*/ 11090 h 19050"/>
                <a:gd name="T8" fmla="*/ 0 w 28356"/>
                <a:gd name="T9" fmla="*/ 11090 h 19050"/>
                <a:gd name="T10" fmla="*/ 0 w 28356"/>
                <a:gd name="T11" fmla="*/ 19050 h 19050"/>
                <a:gd name="T12" fmla="*/ 18779 w 28356"/>
                <a:gd name="T13" fmla="*/ 1905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56" h="19050">
                  <a:moveTo>
                    <a:pt x="18779" y="19050"/>
                  </a:moveTo>
                  <a:cubicBezTo>
                    <a:pt x="24319" y="14447"/>
                    <a:pt x="27968" y="7651"/>
                    <a:pt x="28356" y="0"/>
                  </a:cubicBezTo>
                  <a:lnTo>
                    <a:pt x="13072" y="0"/>
                  </a:lnTo>
                  <a:cubicBezTo>
                    <a:pt x="12420" y="6167"/>
                    <a:pt x="7251" y="10988"/>
                    <a:pt x="936" y="11090"/>
                  </a:cubicBezTo>
                  <a:lnTo>
                    <a:pt x="0" y="11090"/>
                  </a:lnTo>
                  <a:lnTo>
                    <a:pt x="0" y="19050"/>
                  </a:lnTo>
                  <a:lnTo>
                    <a:pt x="18779" y="19050"/>
                  </a:lnTo>
                  <a:close/>
                </a:path>
              </a:pathLst>
            </a:custGeom>
            <a:solidFill>
              <a:srgbClr val="002060">
                <a:alpha val="21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18A7E66-044A-3143-9508-52DA4A9606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" y="3996439"/>
              <a:ext cx="323992" cy="1586445"/>
            </a:xfrm>
            <a:custGeom>
              <a:avLst/>
              <a:gdLst>
                <a:gd name="T0" fmla="*/ 900 w 900"/>
                <a:gd name="T1" fmla="*/ 0 h 4397"/>
                <a:gd name="T2" fmla="*/ 0 w 900"/>
                <a:gd name="T3" fmla="*/ 0 h 4397"/>
                <a:gd name="T4" fmla="*/ 0 w 900"/>
                <a:gd name="T5" fmla="*/ 4397 h 4397"/>
                <a:gd name="T6" fmla="*/ 900 w 900"/>
                <a:gd name="T7" fmla="*/ 0 h 4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0" h="4397">
                  <a:moveTo>
                    <a:pt x="900" y="0"/>
                  </a:moveTo>
                  <a:lnTo>
                    <a:pt x="0" y="0"/>
                  </a:lnTo>
                  <a:lnTo>
                    <a:pt x="0" y="4397"/>
                  </a:lnTo>
                  <a:cubicBezTo>
                    <a:pt x="189" y="2890"/>
                    <a:pt x="492" y="1421"/>
                    <a:pt x="900" y="0"/>
                  </a:cubicBezTo>
                  <a:close/>
                </a:path>
              </a:pathLst>
            </a:custGeom>
            <a:solidFill>
              <a:schemeClr val="accent1">
                <a:alpha val="2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B2ACBF6-403F-5A4B-ABEA-1AF4ED8962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88721" y="2354133"/>
              <a:ext cx="4302876" cy="4511955"/>
            </a:xfrm>
            <a:custGeom>
              <a:avLst/>
              <a:gdLst>
                <a:gd name="T0" fmla="*/ 3535 w 11947"/>
                <a:gd name="T1" fmla="*/ 12518 h 12518"/>
                <a:gd name="T2" fmla="*/ 11947 w 11947"/>
                <a:gd name="T3" fmla="*/ 0 h 12518"/>
                <a:gd name="T4" fmla="*/ 0 w 11947"/>
                <a:gd name="T5" fmla="*/ 12518 h 12518"/>
                <a:gd name="T6" fmla="*/ 3535 w 11947"/>
                <a:gd name="T7" fmla="*/ 12518 h 1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7" h="12518">
                  <a:moveTo>
                    <a:pt x="3535" y="12518"/>
                  </a:moveTo>
                  <a:cubicBezTo>
                    <a:pt x="7436" y="9277"/>
                    <a:pt x="10399" y="4948"/>
                    <a:pt x="11947" y="0"/>
                  </a:cubicBezTo>
                  <a:cubicBezTo>
                    <a:pt x="5340" y="396"/>
                    <a:pt x="93" y="5834"/>
                    <a:pt x="0" y="12518"/>
                  </a:cubicBezTo>
                  <a:lnTo>
                    <a:pt x="3535" y="12518"/>
                  </a:lnTo>
                  <a:close/>
                </a:path>
              </a:pathLst>
            </a:custGeom>
            <a:solidFill>
              <a:srgbClr val="0070C0">
                <a:alpha val="88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6088834-AE76-D248-AC90-EE0F98BCE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219" y="2279458"/>
            <a:ext cx="6828488" cy="3836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4429" y="4094363"/>
            <a:ext cx="6422067" cy="1245356"/>
          </a:xfrm>
        </p:spPr>
        <p:txBody>
          <a:bodyPr anchor="t" anchorCtr="0"/>
          <a:lstStyle>
            <a:lvl1pPr algn="l">
              <a:lnSpc>
                <a:spcPts val="5060"/>
              </a:lnSpc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err="1"/>
              <a:t>Esityksen</a:t>
            </a:r>
            <a:r>
              <a:rPr lang="en-US"/>
              <a:t> </a:t>
            </a:r>
            <a:r>
              <a:rPr lang="en-US" err="1"/>
              <a:t>nimi</a:t>
            </a:r>
            <a:br>
              <a:rPr lang="en-US"/>
            </a:br>
            <a:r>
              <a:rPr lang="en-US" err="1"/>
              <a:t>tähän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34428" y="5544217"/>
            <a:ext cx="6422067" cy="36748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buNone/>
              <a:defRPr sz="2000" cap="none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Hankkeen</a:t>
            </a:r>
            <a:r>
              <a:rPr lang="en-US"/>
              <a:t> </a:t>
            </a:r>
            <a:r>
              <a:rPr lang="en-US" err="1"/>
              <a:t>nimi</a:t>
            </a:r>
            <a:r>
              <a:rPr lang="en-US"/>
              <a:t> </a:t>
            </a:r>
            <a:r>
              <a:rPr lang="en-US" err="1"/>
              <a:t>tähän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7EF278-2D01-194E-8833-C0CB2705F6D1}"/>
              </a:ext>
            </a:extLst>
          </p:cNvPr>
          <p:cNvSpPr/>
          <p:nvPr userDrawn="1"/>
        </p:nvSpPr>
        <p:spPr>
          <a:xfrm>
            <a:off x="156676" y="542925"/>
            <a:ext cx="1933662" cy="1071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36407769-61A9-A342-8208-2C198728A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600" y="642938"/>
            <a:ext cx="1771651" cy="87868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Hanketunnus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Kuva_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654565" y="0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3" y="673624"/>
            <a:ext cx="6578409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27364" y="2413261"/>
            <a:ext cx="6578409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49997E4-B6E7-794D-BBE2-851F3A357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3B814C9-0231-C643-A3AF-204A6AD31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</p:spTree>
    <p:extLst>
      <p:ext uri="{BB962C8B-B14F-4D97-AF65-F5344CB8AC3E}">
        <p14:creationId xmlns:p14="http://schemas.microsoft.com/office/powerpoint/2010/main" val="106032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Sininen_Kuva_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87"/>
            <a:ext cx="4530450" cy="6856413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err="1"/>
              <a:t>kuva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521" y="673624"/>
            <a:ext cx="6584900" cy="15605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87521" y="2413261"/>
            <a:ext cx="6584900" cy="3720839"/>
          </a:xfrm>
        </p:spPr>
        <p:txBody>
          <a:bodyPr/>
          <a:lstStyle>
            <a:lvl1pPr>
              <a:defRPr/>
            </a:lvl1pPr>
            <a:lvl2pPr marL="217800" indent="-216000">
              <a:defRPr/>
            </a:lvl2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887521" y="242455"/>
            <a:ext cx="2493818" cy="180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C74517-C96F-EF48-918A-B1A4CD719F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FCB195A-F8E5-4F4C-9CE2-400C9A22E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1E7C023-FA8B-3448-8ED3-D98C270739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DE0FBC6-B666-9B43-B964-38357CD4E6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7810BD1F-7234-2D49-AD0B-51A275CCFF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</p:spTree>
    <p:extLst>
      <p:ext uri="{BB962C8B-B14F-4D97-AF65-F5344CB8AC3E}">
        <p14:creationId xmlns:p14="http://schemas.microsoft.com/office/powerpoint/2010/main" val="145879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Sininen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62E62-386E-A44E-9525-79AB41144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896BA8D-E684-C04E-83DB-65C257011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4176144-4D48-B249-9088-BCF765D493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B2901BC-2FB6-B341-8BDE-538BE359A6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81903BD-8CC8-DD49-A7A0-811C5C52298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</p:spTree>
    <p:extLst>
      <p:ext uri="{BB962C8B-B14F-4D97-AF65-F5344CB8AC3E}">
        <p14:creationId xmlns:p14="http://schemas.microsoft.com/office/powerpoint/2010/main" val="68156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k_Sininen_Kaksi_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5"/>
            <a:ext cx="5277510" cy="4302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83313" y="1825625"/>
            <a:ext cx="5277600" cy="43021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256033-8CCA-AA45-996A-4479B87958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05CCB5-5BB8-5448-83FA-0FDE770D0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C1FC80E-9906-7F49-BCBE-91B0BF9AE0D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438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1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2E97278-E1B2-E54E-94BC-78861FE8B2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6471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2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9C302AC-C719-7347-8AF6-21B5D0DD0B3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550410" y="6305108"/>
            <a:ext cx="674891" cy="4401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fi-FI"/>
              <a:t>Logo 3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CE72D1-CBF4-614E-BA74-AF081D59B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1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Log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7364" y="1825624"/>
            <a:ext cx="10744200" cy="284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5F773A1-3F45-F440-91A7-F69691C72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42618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B43BFBA-98B0-8D42-BBE9-49DB145495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707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1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54E415F6-4094-9B4D-AAE3-B6ED33526A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4574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2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4A7CB1B4-84ED-CA48-8E90-5E8FA2E93B7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6441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3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0F841F30-0B5C-3B4A-92EB-A2CFED60AE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308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4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B567C17E-7208-CD41-B3A8-45EF908938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0175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5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11CD9C8B-1813-1247-9A2A-A7BFB073C82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820426" y="4836338"/>
            <a:ext cx="1655999" cy="1080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Logo 6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E5081FF-5E4F-8649-B8D6-4E560945C772}"/>
              </a:ext>
            </a:extLst>
          </p:cNvPr>
          <p:cNvSpPr txBox="1">
            <a:spLocks/>
          </p:cNvSpPr>
          <p:nvPr userDrawn="1"/>
        </p:nvSpPr>
        <p:spPr>
          <a:xfrm>
            <a:off x="156006" y="6342619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029B87-5DF4-FB4E-861B-BFDBD765B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42619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</p:spTree>
    <p:extLst>
      <p:ext uri="{BB962C8B-B14F-4D97-AF65-F5344CB8AC3E}">
        <p14:creationId xmlns:p14="http://schemas.microsoft.com/office/powerpoint/2010/main" val="214901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k_Sininen_Kuva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35A78B-D56F-B849-B81C-4C6DDBF15D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56006" y="175375"/>
            <a:ext cx="11878647" cy="6507247"/>
          </a:xfrm>
          <a:solidFill>
            <a:schemeClr val="bg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err="1"/>
              <a:t>Kuva</a:t>
            </a:r>
            <a:r>
              <a:rPr lang="en-US"/>
              <a:t> tai video</a:t>
            </a:r>
          </a:p>
        </p:txBody>
      </p:sp>
    </p:spTree>
    <p:extLst>
      <p:ext uri="{BB962C8B-B14F-4D97-AF65-F5344CB8AC3E}">
        <p14:creationId xmlns:p14="http://schemas.microsoft.com/office/powerpoint/2010/main" val="145906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64" y="673625"/>
            <a:ext cx="10744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1825625"/>
            <a:ext cx="10744200" cy="430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953" y="6352300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006" y="6352300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C4388A-E5DA-0B46-AD9B-07B861703F4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324513" y="6382194"/>
            <a:ext cx="711481" cy="300517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67D8EA72-95B1-D944-97AA-721E04BB45B9}"/>
              </a:ext>
            </a:extLst>
          </p:cNvPr>
          <p:cNvSpPr txBox="1">
            <a:spLocks/>
          </p:cNvSpPr>
          <p:nvPr userDrawn="1"/>
        </p:nvSpPr>
        <p:spPr>
          <a:xfrm>
            <a:off x="9116598" y="6388166"/>
            <a:ext cx="588777" cy="38398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600"/>
              </a:spcBef>
              <a:buSzPct val="100000"/>
              <a:buFontTx/>
              <a:buNone/>
              <a:defRPr sz="2000" kern="1200" cap="none" baseline="0">
                <a:solidFill>
                  <a:schemeClr val="tx2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marL="216000" indent="-216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SzPct val="80000"/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ts val="1850"/>
              </a:lnSpc>
              <a:spcBef>
                <a:spcPts val="400"/>
              </a:spcBef>
              <a:buSzPct val="80000"/>
              <a:buFontTx/>
              <a:buBlip>
                <a:blip r:embed="rId16"/>
              </a:buBlip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1400"/>
              </a:lnSpc>
              <a:spcBef>
                <a:spcPts val="4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ts val="1400"/>
              </a:lnSpc>
              <a:spcBef>
                <a:spcPts val="400"/>
              </a:spcBef>
              <a:buFont typeface="Arial"/>
              <a:buNone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178137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28" r:id="rId2"/>
    <p:sldLayoutId id="2147483731" r:id="rId3"/>
    <p:sldLayoutId id="2147483685" r:id="rId4"/>
    <p:sldLayoutId id="2147483686" r:id="rId5"/>
    <p:sldLayoutId id="2147483687" r:id="rId6"/>
    <p:sldLayoutId id="2147483688" r:id="rId7"/>
    <p:sldLayoutId id="2147483734" r:id="rId8"/>
    <p:sldLayoutId id="2147483689" r:id="rId9"/>
    <p:sldLayoutId id="2147483690" r:id="rId10"/>
    <p:sldLayoutId id="2147483722" r:id="rId11"/>
    <p:sldLayoutId id="2147483723" r:id="rId12"/>
    <p:sldLayoutId id="2147483725" r:id="rId13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100000"/>
        <a:buFontTx/>
        <a:buBlip>
          <a:blip r:embed="rId17"/>
        </a:buBlip>
        <a:defRPr sz="2000" kern="1200" cap="none" baseline="0">
          <a:solidFill>
            <a:schemeClr val="tx2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850"/>
        </a:lnSpc>
        <a:spcBef>
          <a:spcPts val="400"/>
        </a:spcBef>
        <a:buSzPct val="80000"/>
        <a:buFontTx/>
        <a:buBlip>
          <a:blip r:embed="rId16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400"/>
        </a:lnSpc>
        <a:spcBef>
          <a:spcPts val="4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400"/>
        </a:lnSpc>
        <a:spcBef>
          <a:spcPts val="400"/>
        </a:spcBef>
        <a:buFont typeface="Arial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64" y="673625"/>
            <a:ext cx="10744200" cy="11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64" y="1825625"/>
            <a:ext cx="10744200" cy="4302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727364" y="242455"/>
            <a:ext cx="2493818" cy="1801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57BE3E1-FDEB-6146-B48A-CCC767D7B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953" y="6352300"/>
            <a:ext cx="4114800" cy="365125"/>
          </a:xfrm>
          <a:prstGeom prst="rect">
            <a:avLst/>
          </a:prstGeom>
        </p:spPr>
        <p:txBody>
          <a:bodyPr vert="horz" lIns="91440" tIns="0" rIns="36000" bIns="0" rtlCol="0" anchor="ctr"/>
          <a:lstStyle>
            <a:lvl1pPr algn="l">
              <a:defRPr sz="7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/ Hankkeen nimitiedot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600BA8-6918-5247-82AA-61C654150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6006" y="6352300"/>
            <a:ext cx="261047" cy="365125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E6C61BD7-0D7C-FF44-A7F4-F5ABEAE012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1D02CD-A26A-C241-8D4C-8A1100B7F73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324513" y="6382194"/>
            <a:ext cx="711481" cy="3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3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735" r:id="rId8"/>
    <p:sldLayoutId id="2147483699" r:id="rId9"/>
    <p:sldLayoutId id="2147483720" r:id="rId10"/>
    <p:sldLayoutId id="2147483718" r:id="rId11"/>
    <p:sldLayoutId id="2147483724" r:id="rId12"/>
    <p:sldLayoutId id="2147483730" r:id="rId13"/>
  </p:sldLayoutIdLst>
  <p:hf hd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100000"/>
        <a:buFontTx/>
        <a:buBlip>
          <a:blip r:embed="rId16"/>
        </a:buBlip>
        <a:defRPr sz="2000" kern="1200" cap="none" baseline="0">
          <a:solidFill>
            <a:schemeClr val="tx1"/>
          </a:solidFill>
          <a:latin typeface="Franklin Gothic Demi" charset="0"/>
          <a:ea typeface="Franklin Gothic Demi" charset="0"/>
          <a:cs typeface="Franklin Gothic Demi" charset="0"/>
        </a:defRPr>
      </a:lvl1pPr>
      <a:lvl2pPr marL="216000" indent="-216000" algn="l" defTabSz="914400" rtl="0" eaLnBrk="1" latinLnBrk="0" hangingPunct="1">
        <a:lnSpc>
          <a:spcPts val="2400"/>
        </a:lnSpc>
        <a:spcBef>
          <a:spcPts val="600"/>
        </a:spcBef>
        <a:buSzPct val="80000"/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ts val="1850"/>
        </a:lnSpc>
        <a:spcBef>
          <a:spcPts val="400"/>
        </a:spcBef>
        <a:buSzPct val="80000"/>
        <a:buFontTx/>
        <a:buBlip>
          <a:blip r:embed="rId17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ts val="1400"/>
        </a:lnSpc>
        <a:spcBef>
          <a:spcPts val="4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ts val="1400"/>
        </a:lnSpc>
        <a:spcBef>
          <a:spcPts val="400"/>
        </a:spcBef>
        <a:buFont typeface="Arial"/>
        <a:buNone/>
        <a:defRPr sz="1200" i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FD70B3-7723-4303-B821-396DE9CAC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9564" y="4394446"/>
            <a:ext cx="6236931" cy="945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3700">
                <a:solidFill>
                  <a:srgbClr val="343434"/>
                </a:solidFill>
                <a:latin typeface="Franklin Gothic Demi"/>
              </a:rPr>
              <a:t>Miten jaksan tutorina?</a:t>
            </a:r>
            <a:endParaRPr lang="fi-FI" sz="370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3CED38C-589F-4C0C-9E0A-5B3DBABD5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563" y="5131294"/>
            <a:ext cx="6236931" cy="78041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i-FI">
                <a:ea typeface="+mj-lt"/>
                <a:cs typeface="+mj-lt"/>
              </a:rPr>
              <a:t>OHJY Ohjauksella hyvinvointia </a:t>
            </a:r>
            <a:endParaRPr lang="fi-FI"/>
          </a:p>
        </p:txBody>
      </p:sp>
      <p:pic>
        <p:nvPicPr>
          <p:cNvPr id="5" name="Kuvan paikkamerkki 4">
            <a:extLst>
              <a:ext uri="{FF2B5EF4-FFF2-40B4-BE49-F238E27FC236}">
                <a16:creationId xmlns:a16="http://schemas.microsoft.com/office/drawing/2014/main" id="{5033BF12-7D1E-4DC5-856A-65B093F7893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-1155" t="-62211" r="2" b="-61058"/>
          <a:stretch/>
        </p:blipFill>
        <p:spPr>
          <a:xfrm>
            <a:off x="228600" y="642938"/>
            <a:ext cx="1771651" cy="878682"/>
          </a:xfrm>
        </p:spPr>
      </p:pic>
    </p:spTree>
    <p:extLst>
      <p:ext uri="{BB962C8B-B14F-4D97-AF65-F5344CB8AC3E}">
        <p14:creationId xmlns:p14="http://schemas.microsoft.com/office/powerpoint/2010/main" val="935073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64511C4A-AA54-4C9E-9039-157EF9598C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9907" t="240" r="34578" b="-1859"/>
          <a:stretch/>
        </p:blipFill>
        <p:spPr>
          <a:xfrm>
            <a:off x="0" y="0"/>
            <a:ext cx="4527011" cy="6986726"/>
          </a:xfrm>
        </p:spPr>
      </p:pic>
      <p:sp>
        <p:nvSpPr>
          <p:cNvPr id="33" name="Title 32">
            <a:extLst>
              <a:ext uri="{FF2B5EF4-FFF2-40B4-BE49-F238E27FC236}">
                <a16:creationId xmlns:a16="http://schemas.microsoft.com/office/drawing/2014/main" id="{2607E4F7-2596-5B4F-8E99-D35D6ADB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424" y="673625"/>
            <a:ext cx="6633409" cy="1240236"/>
          </a:xfrm>
        </p:spPr>
        <p:txBody>
          <a:bodyPr/>
          <a:lstStyle/>
          <a:p>
            <a:r>
              <a:rPr lang="fi-FI">
                <a:latin typeface="Franklin Gothic Demi"/>
              </a:rPr>
              <a:t>Mistä voimavaroja ja jaksamista?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4EB2F30A-298F-AF4C-A238-FE1AB1710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3456" y="1922054"/>
            <a:ext cx="6248965" cy="42120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>
                <a:latin typeface="Franklin Gothic Demi"/>
              </a:rPr>
              <a:t>Ole lempeä ja ystävällinen itsellesi, varsinkin silloin, kun epäonnistut, mokaat tai elämässä on muuten vaikeaa. </a:t>
            </a:r>
            <a:endParaRPr lang="fi-FI"/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>
                <a:latin typeface="Franklin Gothic Demi"/>
              </a:rPr>
              <a:t>Pidä vaatimukset kohtuullisina. </a:t>
            </a:r>
            <a:endParaRPr lang="fi-FI"/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>
                <a:latin typeface="Franklin Gothic Demi"/>
              </a:rPr>
              <a:t>Muista, että aina ei jaksa ja se on ok.</a:t>
            </a:r>
            <a:endParaRPr lang="fi-FI"/>
          </a:p>
          <a:p>
            <a:pPr marL="34290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>
                <a:latin typeface="Franklin Gothic Demi"/>
              </a:rPr>
              <a:t>Huomaa asiat, joita olet edistänyt tai tehnyt päivän aikana edes vähäsen, vaikka ne eivät ole tulleet valmiiksi.</a:t>
            </a:r>
          </a:p>
          <a:p>
            <a:pPr marL="34290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>
                <a:latin typeface="Franklin Gothic Demi"/>
                <a:cs typeface="Calibri"/>
              </a:rPr>
              <a:t>Pidä huolta omista rajoistasi – on ok sanoa EI, kun et jaksa, ehdi tai halua.</a:t>
            </a:r>
          </a:p>
          <a:p>
            <a:pPr marL="539750" lvl="2" indent="-179705">
              <a:buFont typeface="Arial"/>
              <a:buChar char="•"/>
              <a:tabLst>
                <a:tab pos="457200" algn="l"/>
              </a:tabLst>
            </a:pPr>
            <a:endParaRPr lang="fi-FI" sz="2400">
              <a:latin typeface="Franklin Gothic Dem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CC991-B559-4141-8F07-5B1D74C29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7D66F-2462-DD44-A0BC-A80088B83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9895273-E36E-4431-B7CC-1603A7238419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4715561" y="6188422"/>
            <a:ext cx="6584899" cy="6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5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49D35065-35D1-F543-A984-10995358B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Franklin Gothic Demi"/>
              </a:rPr>
              <a:t>Kiitos!</a:t>
            </a:r>
            <a:endParaRPr lang="fi-FI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4568FCB3-EBFD-D845-A128-F3947E384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5900" indent="-215900"/>
            <a:r>
              <a:rPr lang="fi-FI" dirty="0">
                <a:latin typeface="Franklin Gothic Demi"/>
              </a:rPr>
              <a:t>Luentomateriaali tuotettu osana OHJY Ohjauksella hyvinvointia –hanketta</a:t>
            </a:r>
            <a:endParaRPr lang="en-US" dirty="0">
              <a:latin typeface="Franklin Gothic Demi"/>
            </a:endParaRPr>
          </a:p>
          <a:p>
            <a:pPr marL="215900" indent="-215900"/>
            <a:r>
              <a:rPr lang="fi-FI" dirty="0">
                <a:latin typeface="Franklin Gothic Demi"/>
              </a:rPr>
              <a:t>Materiaalia </a:t>
            </a:r>
            <a:r>
              <a:rPr lang="fi-FI">
                <a:latin typeface="Franklin Gothic Demi"/>
              </a:rPr>
              <a:t>ovat olleet </a:t>
            </a:r>
            <a:r>
              <a:rPr lang="fi-FI" dirty="0">
                <a:latin typeface="Franklin Gothic Demi"/>
              </a:rPr>
              <a:t>työstämässä</a:t>
            </a:r>
            <a:endParaRPr lang="en-US" dirty="0">
              <a:latin typeface="Franklin Gothic Demi"/>
            </a:endParaRPr>
          </a:p>
          <a:p>
            <a:pPr marL="539750" lvl="2" indent="-179705"/>
            <a:r>
              <a:rPr lang="fi-FI" dirty="0">
                <a:latin typeface="Franklin Gothic Demi"/>
              </a:rPr>
              <a:t>Päivi Kohta (Nyyti ry)</a:t>
            </a:r>
            <a:endParaRPr lang="en-US" dirty="0">
              <a:latin typeface="Franklin Gothic Demi"/>
            </a:endParaRPr>
          </a:p>
          <a:p>
            <a:pPr marL="539750" lvl="2" indent="-179705"/>
            <a:r>
              <a:rPr lang="fi-FI" dirty="0">
                <a:latin typeface="Franklin Gothic Demi"/>
              </a:rPr>
              <a:t>Elisa Laitila (O’Diako)</a:t>
            </a:r>
            <a:endParaRPr lang="en-US" dirty="0">
              <a:latin typeface="Franklin Gothic Demi"/>
            </a:endParaRPr>
          </a:p>
          <a:p>
            <a:pPr marL="539750" lvl="2" indent="-179705"/>
            <a:endParaRPr lang="fi-FI" dirty="0">
              <a:latin typeface="Franklin Gothic Demi"/>
            </a:endParaRPr>
          </a:p>
          <a:p>
            <a:pPr marL="215900" indent="-215900"/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52493-4DAC-124E-89BF-E731E008F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E3902-8AD4-924B-8C14-1B7BD38F8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C31D353-C4D8-485C-80F6-94F7AE9DBFD0}"/>
              </a:ext>
            </a:extLst>
          </p:cNvPr>
          <p:cNvPicPr/>
          <p:nvPr/>
        </p:nvPicPr>
        <p:blipFill>
          <a:blip r:embed="rId2"/>
          <a:srcRect/>
          <a:stretch/>
        </p:blipFill>
        <p:spPr>
          <a:xfrm>
            <a:off x="417052" y="4852198"/>
            <a:ext cx="10744199" cy="101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0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A1987615-AD5E-4D78-9393-B5234AFA92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434" b="17434"/>
          <a:stretch/>
        </p:blipFill>
        <p:spPr>
          <a:xfrm>
            <a:off x="-74280" y="0"/>
            <a:ext cx="5921375" cy="6856413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32AFF27-4495-D248-AC98-10F2DB99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2761" y="193459"/>
            <a:ext cx="5857360" cy="1592122"/>
          </a:xfrm>
        </p:spPr>
        <p:txBody>
          <a:bodyPr/>
          <a:lstStyle/>
          <a:p>
            <a:r>
              <a:rPr lang="fi-FI">
                <a:latin typeface="Franklin Gothic Demi"/>
              </a:rPr>
              <a:t>Huolehdi omasta jaksamisesta, myös Tutorina!</a:t>
            </a:r>
            <a:endParaRPr lang="fi-FI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B9320D-A3CE-BB43-98C9-3FDBDB96F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2182452"/>
            <a:ext cx="5204460" cy="405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5900" indent="-215900"/>
            <a:r>
              <a:rPr lang="fi-FI" sz="2400">
                <a:latin typeface="Franklin Gothic Demi"/>
              </a:rPr>
              <a:t>Tutorin rooliin kuuluu opiskelijoiden tutustuttaminen toisiinsa sekä opiskelijakulttuuriin.</a:t>
            </a:r>
          </a:p>
          <a:p>
            <a:pPr marL="215900" indent="-215900"/>
            <a:r>
              <a:rPr lang="fi-FI" sz="2400">
                <a:latin typeface="Franklin Gothic Demi"/>
              </a:rPr>
              <a:t>Vaikka tutorina toimiminen on kivaa, voi se myös viedä voimavaroja.</a:t>
            </a:r>
          </a:p>
          <a:p>
            <a:pPr marL="215900" indent="-215900"/>
            <a:r>
              <a:rPr lang="fi-FI" sz="2400">
                <a:latin typeface="Franklin Gothic Demi"/>
              </a:rPr>
              <a:t>Kun itse jaksamme hyvin, pystymme myös antamaan itsestämme muille paljon paremmin</a:t>
            </a:r>
            <a:r>
              <a:rPr lang="fi-FI">
                <a:latin typeface="Franklin Gothic Demi"/>
              </a:rPr>
              <a:t>.</a:t>
            </a: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436C5-8D1F-844E-87DE-11F55020D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B19FE-B350-0741-B8C3-75F067FC8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DC934D9E-4DD6-429E-B9E3-B80AEB2D054A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6096000" y="6238359"/>
            <a:ext cx="5204459" cy="5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8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64511C4A-AA54-4C9E-9039-157EF9598C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9907" t="240" r="34578" b="-1859"/>
          <a:stretch/>
        </p:blipFill>
        <p:spPr>
          <a:xfrm>
            <a:off x="0" y="0"/>
            <a:ext cx="4527011" cy="6986726"/>
          </a:xfrm>
        </p:spPr>
      </p:pic>
      <p:sp>
        <p:nvSpPr>
          <p:cNvPr id="33" name="Title 32">
            <a:extLst>
              <a:ext uri="{FF2B5EF4-FFF2-40B4-BE49-F238E27FC236}">
                <a16:creationId xmlns:a16="http://schemas.microsoft.com/office/drawing/2014/main" id="{2607E4F7-2596-5B4F-8E99-D35D6ADB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521" y="673625"/>
            <a:ext cx="7010312" cy="1240236"/>
          </a:xfrm>
        </p:spPr>
        <p:txBody>
          <a:bodyPr/>
          <a:lstStyle/>
          <a:p>
            <a:r>
              <a:rPr lang="fi-FI">
                <a:latin typeface="Franklin Gothic Demi"/>
              </a:rPr>
              <a:t>Meillä on vain yksi jaksaminen ja hyvinvointi</a:t>
            </a: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4EB2F30A-298F-AF4C-A238-FE1AB1710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521" y="1913861"/>
            <a:ext cx="6584900" cy="4220239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215900" indent="-215900"/>
            <a:r>
              <a:rPr lang="fi-FI" sz="2400">
                <a:latin typeface="Franklin Gothic Demi"/>
              </a:rPr>
              <a:t>Elämässä on muitakin kuormittavia asioita kuin opinnot tai työ, emmekä voi erottaa niitä itsestämme:</a:t>
            </a:r>
            <a:br>
              <a:rPr lang="fi-FI" sz="2400">
                <a:latin typeface="Franklin Gothic Demi"/>
              </a:rPr>
            </a:br>
            <a:endParaRPr lang="fi-FI" sz="2400">
              <a:latin typeface="Franklin Gothic Demi"/>
            </a:endParaRPr>
          </a:p>
          <a:p>
            <a:pPr marL="539750" lvl="2" indent="-179705"/>
            <a:r>
              <a:rPr lang="fi-FI" sz="2400">
                <a:latin typeface="Franklin Gothic Demi"/>
              </a:rPr>
              <a:t>haasteet ihmissuhteissa: vaikeat, riitaisat tai tukea vaativat ihmissuhteet, suhteen päättyminen yksinäisyys</a:t>
            </a:r>
            <a:endParaRPr lang="en-US" sz="2400">
              <a:latin typeface="Franklin Gothic Demi"/>
            </a:endParaRPr>
          </a:p>
          <a:p>
            <a:pPr marL="539750" lvl="2" indent="-179705"/>
            <a:r>
              <a:rPr lang="fi-FI" sz="2400">
                <a:latin typeface="Franklin Gothic Demi"/>
              </a:rPr>
              <a:t>sairaudet: fyysiset ja psyykkiset, akuutit ja krooniset</a:t>
            </a:r>
            <a:endParaRPr lang="en-US" sz="2400">
              <a:latin typeface="Franklin Gothic Demi"/>
            </a:endParaRPr>
          </a:p>
          <a:p>
            <a:pPr marL="539750" lvl="2" indent="-179705"/>
            <a:r>
              <a:rPr lang="fi-FI" sz="2400">
                <a:latin typeface="Franklin Gothic Demi"/>
              </a:rPr>
              <a:t>huono taloudellinen tilanne</a:t>
            </a:r>
            <a:endParaRPr lang="en-US" sz="2400">
              <a:latin typeface="Franklin Gothic Demi"/>
            </a:endParaRPr>
          </a:p>
          <a:p>
            <a:pPr marL="539750" lvl="2" indent="-179705"/>
            <a:r>
              <a:rPr lang="fi-FI" sz="2400">
                <a:latin typeface="Franklin Gothic Demi"/>
              </a:rPr>
              <a:t>muutokset</a:t>
            </a:r>
            <a:r>
              <a:rPr lang="en-US" sz="2400">
                <a:latin typeface="Franklin Gothic Demi"/>
              </a:rPr>
              <a:t>: </a:t>
            </a:r>
            <a:r>
              <a:rPr lang="en-US" sz="2400" err="1">
                <a:latin typeface="Franklin Gothic Demi"/>
              </a:rPr>
              <a:t>muutto</a:t>
            </a:r>
            <a:r>
              <a:rPr lang="en-US" sz="2400">
                <a:latin typeface="Franklin Gothic Demi"/>
              </a:rPr>
              <a:t>, </a:t>
            </a:r>
            <a:r>
              <a:rPr lang="en-US" sz="2400" err="1">
                <a:latin typeface="Franklin Gothic Demi"/>
              </a:rPr>
              <a:t>opintojen</a:t>
            </a:r>
            <a:r>
              <a:rPr lang="en-US" sz="2400">
                <a:latin typeface="Franklin Gothic Demi"/>
              </a:rPr>
              <a:t> </a:t>
            </a:r>
            <a:r>
              <a:rPr lang="en-US" sz="2400" err="1">
                <a:latin typeface="Franklin Gothic Demi"/>
              </a:rPr>
              <a:t>alkaminen</a:t>
            </a:r>
            <a:r>
              <a:rPr lang="en-US" sz="2400">
                <a:latin typeface="Franklin Gothic Demi"/>
              </a:rPr>
              <a:t> ja </a:t>
            </a:r>
            <a:r>
              <a:rPr lang="en-US" sz="2400" err="1">
                <a:latin typeface="Franklin Gothic Demi"/>
              </a:rPr>
              <a:t>päättyminen</a:t>
            </a:r>
            <a:r>
              <a:rPr lang="en-US" sz="2400">
                <a:latin typeface="Franklin Gothic Demi"/>
              </a:rPr>
              <a:t>, </a:t>
            </a:r>
            <a:r>
              <a:rPr lang="en-US" sz="2400" err="1">
                <a:latin typeface="Franklin Gothic Demi"/>
              </a:rPr>
              <a:t>vaihtuvat</a:t>
            </a:r>
            <a:r>
              <a:rPr lang="en-US" sz="2400">
                <a:latin typeface="Franklin Gothic Demi"/>
              </a:rPr>
              <a:t> </a:t>
            </a:r>
            <a:r>
              <a:rPr lang="en-US" sz="2400" err="1">
                <a:latin typeface="Franklin Gothic Demi"/>
              </a:rPr>
              <a:t>elämäntilanteet</a:t>
            </a:r>
            <a:endParaRPr lang="en-US" sz="2400">
              <a:latin typeface="Franklin Gothic Demi"/>
            </a:endParaRPr>
          </a:p>
          <a:p>
            <a:pPr marL="539750" lvl="2" indent="-179705"/>
            <a:r>
              <a:rPr lang="fi-FI" sz="2400">
                <a:latin typeface="Franklin Gothic Demi"/>
              </a:rPr>
              <a:t>Kriisit: vakava sairastuminen, läheisen kuolema, tapaturmat, ero, maailmanlaajuiset kriisit</a:t>
            </a:r>
          </a:p>
          <a:p>
            <a:pPr marL="539750" lvl="2" indent="-179705"/>
            <a:endParaRPr lang="fi-FI" sz="2400">
              <a:latin typeface="Franklin Gothic Demi"/>
            </a:endParaRPr>
          </a:p>
          <a:p>
            <a:pPr marL="215900" lvl="2" indent="-215900">
              <a:lnSpc>
                <a:spcPts val="2400"/>
              </a:lnSpc>
              <a:spcBef>
                <a:spcPts val="600"/>
              </a:spcBef>
              <a:buSzPct val="100000"/>
              <a:buBlip>
                <a:blip r:embed="rId4"/>
              </a:buBlip>
            </a:pPr>
            <a:r>
              <a:rPr lang="fi-FI" sz="2400">
                <a:latin typeface="Franklin Gothic Demi"/>
              </a:rPr>
              <a:t>Jaksamista pitää riittää kaikille elämänaloil</a:t>
            </a:r>
            <a:r>
              <a:rPr lang="fi-FI" sz="2000">
                <a:latin typeface="Franklin Gothic Demi"/>
              </a:rPr>
              <a:t>le.</a:t>
            </a:r>
          </a:p>
          <a:p>
            <a:pPr marL="360045" lvl="2" indent="0">
              <a:buNone/>
            </a:pPr>
            <a:endParaRPr lang="fi-FI">
              <a:latin typeface="Franklin Gothic Dem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CC991-B559-4141-8F07-5B1D74C29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7D66F-2462-DD44-A0BC-A80088B83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9895273-E36E-4431-B7CC-1603A7238419}"/>
              </a:ext>
            </a:extLst>
          </p:cNvPr>
          <p:cNvPicPr/>
          <p:nvPr/>
        </p:nvPicPr>
        <p:blipFill>
          <a:blip r:embed="rId5"/>
          <a:srcRect/>
          <a:stretch/>
        </p:blipFill>
        <p:spPr>
          <a:xfrm>
            <a:off x="4715561" y="6188422"/>
            <a:ext cx="6584899" cy="6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8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3F35BC9A-1F2C-4445-8EC5-606EAD7B8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6042" r="58424"/>
          <a:stretch/>
        </p:blipFill>
        <p:spPr>
          <a:xfrm>
            <a:off x="7654565" y="0"/>
            <a:ext cx="4530450" cy="6856413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F9C44C0-404A-8546-971F-3289EC5A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3" y="494885"/>
            <a:ext cx="6578409" cy="1557200"/>
          </a:xfrm>
        </p:spPr>
        <p:txBody>
          <a:bodyPr/>
          <a:lstStyle/>
          <a:p>
            <a:r>
              <a:rPr lang="fi-FI">
                <a:latin typeface="Franklin Gothic Demi"/>
              </a:rPr>
              <a:t>Mikä voi kertoa liiasta stressistä ja  kuormituksesta?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D538E1-54A3-5F46-8FEF-351B384C75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5900" indent="-215900">
              <a:lnSpc>
                <a:spcPts val="3360"/>
              </a:lnSpc>
              <a:spcBef>
                <a:spcPts val="400"/>
              </a:spcBef>
            </a:pPr>
            <a:endParaRPr lang="fi-FI" sz="2800">
              <a:latin typeface="Franklin Gothic Demi"/>
            </a:endParaRPr>
          </a:p>
          <a:p>
            <a:pPr marL="215900" indent="-215900"/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00E4B-364B-D647-B4D8-05D2B15F1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749AA-AAC7-5B4D-B95D-23504AA97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92AB44C-3612-4900-8193-1604609A61EE}"/>
              </a:ext>
            </a:extLst>
          </p:cNvPr>
          <p:cNvSpPr txBox="1"/>
          <p:nvPr/>
        </p:nvSpPr>
        <p:spPr>
          <a:xfrm>
            <a:off x="727363" y="2673752"/>
            <a:ext cx="536863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39750" lvl="2" indent="-179705">
              <a:buFont typeface="Arial"/>
              <a:buChar char="•"/>
            </a:pPr>
            <a:r>
              <a:rPr lang="fi-FI" sz="2400" b="1">
                <a:latin typeface="+mj-lt"/>
              </a:rPr>
              <a:t>Pitkään jatkuneen kuormituksen ja kovan stressin </a:t>
            </a:r>
            <a:r>
              <a:rPr lang="fi-FI" sz="2400" b="1">
                <a:effectLst/>
                <a:latin typeface="+mj-lt"/>
                <a:ea typeface="Times New Roman" panose="02020603050405020304" pitchFamily="18" charset="0"/>
                <a:cs typeface="Merriweather Sans" panose="02000503060000020004" pitchFamily="50" charset="0"/>
              </a:rPr>
              <a:t>seurauksena voi olla lopulta uupumus ja masennus.</a:t>
            </a:r>
          </a:p>
          <a:p>
            <a:pPr marL="539750" lvl="2" indent="-179705">
              <a:buFont typeface="Arial"/>
              <a:buChar char="•"/>
            </a:pPr>
            <a:r>
              <a:rPr lang="fi-FI" sz="2400" b="1">
                <a:latin typeface="+mj-lt"/>
              </a:rPr>
              <a:t>On tärkeä opetella tunnistamaan ajoissa niitä merkkejä, jotka kertovat omasta kuormittumisesta.</a:t>
            </a:r>
            <a:endParaRPr lang="fi-FI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456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7663951-3FB1-AA42-9609-76C0B886C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4" y="1467293"/>
            <a:ext cx="5277510" cy="46610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15900" indent="-215900"/>
            <a:r>
              <a:rPr lang="fi-FI" sz="1700">
                <a:latin typeface="+mj-lt"/>
              </a:rPr>
              <a:t>Fyysiset 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>
                <a:latin typeface="+mj-lt"/>
                <a:cs typeface="Georgia"/>
              </a:rPr>
              <a:t>päänsärky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>
                <a:latin typeface="+mj-lt"/>
                <a:cs typeface="Georgia"/>
              </a:rPr>
              <a:t>lihasjännitys tai -kipu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>
                <a:latin typeface="+mj-lt"/>
                <a:cs typeface="Georgia"/>
              </a:rPr>
              <a:t>vatsavaivat tai -kivut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>
                <a:latin typeface="+mj-lt"/>
                <a:cs typeface="Georgia"/>
              </a:rPr>
              <a:t>hikoilu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>
                <a:latin typeface="+mj-lt"/>
                <a:cs typeface="Georgia"/>
              </a:rPr>
              <a:t>huimaus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>
                <a:latin typeface="+mj-lt"/>
                <a:cs typeface="Georgia"/>
              </a:rPr>
              <a:t>hengästyneisyys </a:t>
            </a:r>
          </a:p>
          <a:p>
            <a:pPr marL="215900" lvl="1" indent="-215900">
              <a:buSzPct val="100000"/>
              <a:buBlip>
                <a:blip r:embed="rId2"/>
              </a:buBlip>
            </a:pPr>
            <a:r>
              <a:rPr lang="fi-FI" sz="1700">
                <a:latin typeface="+mj-lt"/>
              </a:rPr>
              <a:t>Käyttäytymiseen liittyvät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>
                <a:latin typeface="+mj-lt"/>
              </a:rPr>
              <a:t>kiukunpurkaukset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>
                <a:latin typeface="+mj-lt"/>
              </a:rPr>
              <a:t>muutokset ruokailutottumuksissa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>
                <a:latin typeface="+mj-lt"/>
              </a:rPr>
              <a:t>unihäiriöt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>
                <a:latin typeface="+mj-lt"/>
              </a:rPr>
              <a:t>lisääntynyt alkoholinkäyttö tai tupakointi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1700">
                <a:latin typeface="+mj-lt"/>
              </a:rPr>
              <a:t>kärsimättömyys, hermostuneisuus </a:t>
            </a:r>
            <a:br>
              <a:rPr lang="fi-FI" sz="1700">
                <a:latin typeface="+mj-lt"/>
              </a:rPr>
            </a:br>
            <a:r>
              <a:rPr lang="fi-FI" sz="1700">
                <a:latin typeface="+mj-lt"/>
              </a:rPr>
              <a:t>tai levottomuus  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fi-FI">
              <a:latin typeface="Merriweather"/>
              <a:cs typeface="Georgia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91B7C51-C195-B14C-B4B8-85A7F62683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9051" y="1382233"/>
            <a:ext cx="6103089" cy="4745517"/>
          </a:xfrm>
        </p:spPr>
        <p:txBody>
          <a:bodyPr>
            <a:normAutofit fontScale="70000" lnSpcReduction="20000"/>
          </a:bodyPr>
          <a:lstStyle/>
          <a:p>
            <a:r>
              <a:rPr lang="fi-FI" sz="2600">
                <a:latin typeface="+mj-lt"/>
              </a:rPr>
              <a:t>Tunnetasolla​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+mj-lt"/>
              </a:rPr>
              <a:t>ärtymys, vihaisuus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+mj-lt"/>
              </a:rPr>
              <a:t>ahdistuneisuus, jännittyneisyys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+mj-lt"/>
              </a:rPr>
              <a:t>alakulo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+mj-lt"/>
              </a:rPr>
              <a:t>voimattomuuden tunne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+mj-lt"/>
              </a:rPr>
              <a:t>itkuherkkyys</a:t>
            </a:r>
          </a:p>
          <a:p>
            <a:pPr marL="215900" lvl="1" indent="-215900">
              <a:buSzPct val="100000"/>
              <a:buBlip>
                <a:blip r:embed="rId2"/>
              </a:buBlip>
            </a:pPr>
            <a:r>
              <a:rPr lang="fi-FI" sz="2600">
                <a:latin typeface="+mj-lt"/>
              </a:rPr>
              <a:t>Kognitiiviset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+mj-lt"/>
              </a:rPr>
              <a:t>muistihäiriöt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+mj-lt"/>
              </a:rPr>
              <a:t>keskittymisvaikeudet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+mj-lt"/>
              </a:rPr>
              <a:t>jumittuminen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+mj-lt"/>
              </a:rPr>
              <a:t>oppimisen vaikeutuminen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+mj-lt"/>
              </a:rPr>
              <a:t>vaikeus tehdä päätöksiä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+mj-lt"/>
              </a:rPr>
              <a:t>luovuuden puute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400">
                <a:latin typeface="+mj-lt"/>
              </a:rPr>
              <a:t>pessimistiset ajatukset ja kasvanut itsekritiikki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8FACD-54B0-4042-9C90-120AF4AEC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CE3CF-F0DD-5549-BCE3-3227F3C18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2EFE081-3579-E64A-8143-C2C16954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146811"/>
            <a:ext cx="10744200" cy="1010038"/>
          </a:xfrm>
        </p:spPr>
        <p:txBody>
          <a:bodyPr/>
          <a:lstStyle/>
          <a:p>
            <a:r>
              <a:rPr lang="fi-FI">
                <a:latin typeface="Franklin Gothic Demi"/>
              </a:rPr>
              <a:t>Merkkejä liiallisesta stressistä ja  kuormittumisesta </a:t>
            </a:r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44843DE-2882-484C-B4CA-45064E02252F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5106179" y="6188422"/>
            <a:ext cx="6584899" cy="6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7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A1987615-AD5E-4D78-9393-B5234AFA92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434" b="17434"/>
          <a:stretch/>
        </p:blipFill>
        <p:spPr>
          <a:xfrm>
            <a:off x="6986" y="-44411"/>
            <a:ext cx="5921375" cy="6856413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32AFF27-4495-D248-AC98-10F2DB99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674" y="879107"/>
            <a:ext cx="5447898" cy="1741544"/>
          </a:xfrm>
        </p:spPr>
        <p:txBody>
          <a:bodyPr/>
          <a:lstStyle/>
          <a:p>
            <a:r>
              <a:rPr lang="fi-FI">
                <a:latin typeface="Franklin Gothic Demi"/>
              </a:rPr>
              <a:t>Miten </a:t>
            </a:r>
            <a:r>
              <a:rPr lang="fi-FI" err="1">
                <a:latin typeface="Franklin Gothic Demi"/>
              </a:rPr>
              <a:t>mä</a:t>
            </a:r>
            <a:r>
              <a:rPr lang="fi-FI">
                <a:latin typeface="Franklin Gothic Demi"/>
              </a:rPr>
              <a:t> jaksan?</a:t>
            </a:r>
            <a:endParaRPr lang="fi-FI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B9320D-A3CE-BB43-98C9-3FDBDB96F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1857676"/>
            <a:ext cx="5204460" cy="42764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5900" indent="-215900">
              <a:lnSpc>
                <a:spcPts val="3360"/>
              </a:lnSpc>
              <a:spcBef>
                <a:spcPts val="400"/>
              </a:spcBef>
            </a:pPr>
            <a:r>
              <a:rPr lang="fi-FI" sz="2400">
                <a:latin typeface="Franklin Gothic Demi"/>
              </a:rPr>
              <a:t>Omaa kuormittumista ja stressiä voi olla vaikea huomata, sillä totumme helposti stressitilaan. </a:t>
            </a:r>
            <a:endParaRPr lang="en-US" sz="2400">
              <a:latin typeface="Franklin Gothic Demi"/>
            </a:endParaRPr>
          </a:p>
          <a:p>
            <a:pPr marL="215900" indent="-215900">
              <a:lnSpc>
                <a:spcPts val="3360"/>
              </a:lnSpc>
              <a:spcBef>
                <a:spcPts val="400"/>
              </a:spcBef>
            </a:pPr>
            <a:r>
              <a:rPr lang="fi-FI" sz="2400">
                <a:latin typeface="Franklin Gothic Demi"/>
              </a:rPr>
              <a:t>Kaiken tekemisen keskellä on hyvä silloin tällöin pysähtyä kysymään itseltään: miten mulla meneekään? </a:t>
            </a:r>
          </a:p>
          <a:p>
            <a:pPr marL="215900" indent="-215900">
              <a:lnSpc>
                <a:spcPts val="3360"/>
              </a:lnSpc>
              <a:spcBef>
                <a:spcPts val="400"/>
              </a:spcBef>
            </a:pPr>
            <a:r>
              <a:rPr lang="fi-FI" sz="2400">
                <a:latin typeface="Franklin Gothic Demi"/>
              </a:rPr>
              <a:t>Voit miettiä hetken, miten sinä jaksat?</a:t>
            </a:r>
          </a:p>
          <a:p>
            <a:pPr marL="215900" indent="-215900">
              <a:lnSpc>
                <a:spcPts val="3360"/>
              </a:lnSpc>
              <a:spcBef>
                <a:spcPts val="400"/>
              </a:spcBef>
            </a:pPr>
            <a:endParaRPr lang="fi-FI">
              <a:latin typeface="Franklin Gothic Dem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436C5-8D1F-844E-87DE-11F55020D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B19FE-B350-0741-B8C3-75F067FC8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DC934D9E-4DD6-429E-B9E3-B80AEB2D054A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6096000" y="6238359"/>
            <a:ext cx="5204459" cy="57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1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3F35BC9A-1F2C-4445-8EC5-606EAD7B8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6042" r="58424"/>
          <a:stretch/>
        </p:blipFill>
        <p:spPr>
          <a:xfrm>
            <a:off x="7654565" y="0"/>
            <a:ext cx="4530450" cy="6856413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F9C44C0-404A-8546-971F-3289EC5A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3" y="391402"/>
            <a:ext cx="6578409" cy="1108974"/>
          </a:xfrm>
        </p:spPr>
        <p:txBody>
          <a:bodyPr/>
          <a:lstStyle/>
          <a:p>
            <a:r>
              <a:rPr lang="fi-FI">
                <a:latin typeface="Franklin Gothic Demi"/>
              </a:rPr>
              <a:t>Voimavarat auttavat selviytymään arjesta</a:t>
            </a:r>
            <a:endParaRPr lang="fi-FI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D538E1-54A3-5F46-8FEF-351B384C7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7364" y="1509893"/>
            <a:ext cx="6578409" cy="49440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i-FI">
                <a:latin typeface="Franklin Gothic Demi"/>
              </a:rPr>
              <a:t>Me jaksamme hyvin silloin, kun vaatimukset ja voimavarat ovat tasapainossa - tarvitsemme voimavaroja, jotta jaksamme vaatimuksia.</a:t>
            </a:r>
            <a:endParaRPr lang="fi-FI"/>
          </a:p>
          <a:p>
            <a:pPr marL="0" indent="0">
              <a:buNone/>
            </a:pPr>
            <a:r>
              <a:rPr lang="fi-FI">
                <a:latin typeface="Franklin Gothic Demi"/>
              </a:rPr>
              <a:t>Voimavarat ovat henkilökohtaisia; niitä voivat esimerkiksi olla</a:t>
            </a:r>
            <a:endParaRPr lang="fi-FI"/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>
                <a:latin typeface="Franklin Gothic Demi"/>
              </a:rPr>
              <a:t>Ihmissuhteet: perhe, ystävät, kaverit</a:t>
            </a:r>
            <a:endParaRPr lang="fi-FI"/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>
                <a:latin typeface="Franklin Gothic Demi"/>
              </a:rPr>
              <a:t>Lepo ja uni</a:t>
            </a:r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>
                <a:latin typeface="Franklin Gothic Demi"/>
              </a:rPr>
              <a:t>Unelmat</a:t>
            </a:r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>
                <a:latin typeface="Franklin Gothic Demi"/>
              </a:rPr>
              <a:t>Harrastukset</a:t>
            </a:r>
            <a:endParaRPr lang="fi-FI"/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>
                <a:latin typeface="Franklin Gothic Demi"/>
              </a:rPr>
              <a:t>Muu mukava tekeminen</a:t>
            </a:r>
            <a:endParaRPr lang="fi-FI"/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>
                <a:latin typeface="Franklin Gothic Demi"/>
              </a:rPr>
              <a:t>Hyvä fyysinen kunto</a:t>
            </a:r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>
                <a:latin typeface="Franklin Gothic Demi"/>
              </a:rPr>
              <a:t>Luonteenpiirteet</a:t>
            </a:r>
            <a:endParaRPr lang="fi-FI"/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>
                <a:latin typeface="Franklin Gothic Demi"/>
              </a:rPr>
              <a:t>Omat taidot</a:t>
            </a:r>
            <a:endParaRPr lang="fi-FI"/>
          </a:p>
          <a:p>
            <a:pPr marL="215900" indent="-215900">
              <a:lnSpc>
                <a:spcPct val="120000"/>
              </a:lnSpc>
              <a:spcBef>
                <a:spcPts val="0"/>
              </a:spcBef>
            </a:pPr>
            <a:r>
              <a:rPr lang="fi-FI">
                <a:latin typeface="Franklin Gothic Demi"/>
              </a:rPr>
              <a:t>Kokemukset selviämisestä</a:t>
            </a:r>
            <a:endParaRPr lang="fi-FI"/>
          </a:p>
          <a:p>
            <a:pPr marL="215900" indent="-215900"/>
            <a:endParaRPr lang="fi-FI"/>
          </a:p>
          <a:p>
            <a:pPr marL="215900" indent="-215900"/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00E4B-364B-D647-B4D8-05D2B15F1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749AA-AAC7-5B4D-B95D-23504AA97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54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n paikkamerkki 2">
            <a:extLst>
              <a:ext uri="{FF2B5EF4-FFF2-40B4-BE49-F238E27FC236}">
                <a16:creationId xmlns:a16="http://schemas.microsoft.com/office/drawing/2014/main" id="{64511C4A-AA54-4C9E-9039-157EF9598C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39907" t="240" r="34578" b="-1859"/>
          <a:stretch/>
        </p:blipFill>
        <p:spPr>
          <a:xfrm>
            <a:off x="0" y="0"/>
            <a:ext cx="4527011" cy="6986726"/>
          </a:xfrm>
        </p:spPr>
      </p:pic>
      <p:sp>
        <p:nvSpPr>
          <p:cNvPr id="33" name="Title 32">
            <a:extLst>
              <a:ext uri="{FF2B5EF4-FFF2-40B4-BE49-F238E27FC236}">
                <a16:creationId xmlns:a16="http://schemas.microsoft.com/office/drawing/2014/main" id="{2607E4F7-2596-5B4F-8E99-D35D6ADB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521" y="485735"/>
            <a:ext cx="7010312" cy="1240236"/>
          </a:xfrm>
        </p:spPr>
        <p:txBody>
          <a:bodyPr/>
          <a:lstStyle/>
          <a:p>
            <a:r>
              <a:rPr lang="fi-FI">
                <a:latin typeface="Franklin Gothic Demi"/>
              </a:rPr>
              <a:t>Huolehdi omasta jaksamisesta tutorina! </a:t>
            </a:r>
            <a:endParaRPr lang="fi-FI" b="0">
              <a:latin typeface="Franklin Gothic Demi"/>
            </a:endParaRPr>
          </a:p>
          <a:p>
            <a:endParaRPr lang="fi-FI">
              <a:latin typeface="Franklin Gothic Demi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4EB2F30A-298F-AF4C-A238-FE1AB1710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521" y="564705"/>
            <a:ext cx="6584900" cy="57575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>
                <a:latin typeface="Franklin Gothic Demi"/>
              </a:rPr>
              <a:t>Ota itsellesi hetki aikaa, pohdi ja kirjaa halutessasi ylös omia ajatuksia.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>
                <a:latin typeface="Franklin Gothic Demi"/>
              </a:rPr>
              <a:t>Käytä hetki aikaa itsenäiseen työskentelyyn, jonka jälkeen jaa parin tai pienryhmän kanssa omia ajatuksia.</a:t>
            </a:r>
            <a:endParaRPr lang="fi-FI"/>
          </a:p>
          <a:p>
            <a:pPr marL="215900" indent="-215900">
              <a:lnSpc>
                <a:spcPct val="120000"/>
              </a:lnSpc>
            </a:pPr>
            <a:r>
              <a:rPr lang="fi-FI">
                <a:latin typeface="Franklin Gothic Demi"/>
              </a:rPr>
              <a:t>Mitkä ovat sinun omia voimavarojasi?</a:t>
            </a:r>
            <a:endParaRPr lang="en-US">
              <a:latin typeface="Franklin Gothic Demi"/>
            </a:endParaRPr>
          </a:p>
          <a:p>
            <a:pPr marL="215900" indent="-215900">
              <a:lnSpc>
                <a:spcPct val="120000"/>
              </a:lnSpc>
            </a:pPr>
            <a:r>
              <a:rPr lang="fi-FI">
                <a:solidFill>
                  <a:schemeClr val="tx1"/>
                </a:solidFill>
                <a:latin typeface="Franklin Gothic Demi"/>
              </a:rPr>
              <a:t>Saatko hyödynnettyä omia voimavarojasi tutorina toimiessasi? </a:t>
            </a:r>
            <a:endParaRPr lang="en-US">
              <a:solidFill>
                <a:schemeClr val="tx1"/>
              </a:solidFill>
              <a:latin typeface="Franklin Gothic Dem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CC991-B559-4141-8F07-5B1D74C29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7D66F-2462-DD44-A0BC-A80088B83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9895273-E36E-4431-B7CC-1603A7238419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4715561" y="6188422"/>
            <a:ext cx="6584899" cy="67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1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A1987615-AD5E-4D78-9393-B5234AFA923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7434" b="17434"/>
          <a:stretch/>
        </p:blipFill>
        <p:spPr>
          <a:xfrm>
            <a:off x="-74280" y="0"/>
            <a:ext cx="5921375" cy="6856413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32AFF27-4495-D248-AC98-10F2DB99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679" y="350034"/>
            <a:ext cx="6347962" cy="1592122"/>
          </a:xfrm>
        </p:spPr>
        <p:txBody>
          <a:bodyPr/>
          <a:lstStyle/>
          <a:p>
            <a:r>
              <a:rPr lang="fi-FI">
                <a:latin typeface="Franklin Gothic Demi"/>
              </a:rPr>
              <a:t>Mistä voimavaroja ja jaksamista?</a:t>
            </a:r>
            <a:endParaRPr lang="fi-FI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9B9320D-A3CE-BB43-98C9-3FDBDB96F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1879740"/>
            <a:ext cx="5204460" cy="44631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fi-FI" sz="2400">
              <a:latin typeface="Franklin Gothic Demi"/>
            </a:endParaRPr>
          </a:p>
          <a:p>
            <a:pPr marL="0" indent="0">
              <a:lnSpc>
                <a:spcPct val="120000"/>
              </a:lnSpc>
              <a:buNone/>
            </a:pPr>
            <a:endParaRPr lang="fi-FI"/>
          </a:p>
          <a:p>
            <a:pPr marL="215900" indent="-215900">
              <a:buChar char="•"/>
            </a:pP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436C5-8D1F-844E-87DE-11F55020D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C61BD7-0D7C-FF44-A7F4-F5ABEAE0126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B19FE-B350-0741-B8C3-75F067FC8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/ </a:t>
            </a:r>
            <a:r>
              <a:rPr lang="fi-FI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OHJY – Ohjauksella hyvinvointia</a:t>
            </a:r>
            <a:endParaRPr lang="en-US"/>
          </a:p>
        </p:txBody>
      </p:sp>
      <p:pic>
        <p:nvPicPr>
          <p:cNvPr id="33" name="Kuva 32">
            <a:extLst>
              <a:ext uri="{FF2B5EF4-FFF2-40B4-BE49-F238E27FC236}">
                <a16:creationId xmlns:a16="http://schemas.microsoft.com/office/drawing/2014/main" id="{DC934D9E-4DD6-429E-B9E3-B80AEB2D054A}"/>
              </a:ext>
            </a:extLst>
          </p:cNvPr>
          <p:cNvPicPr/>
          <p:nvPr/>
        </p:nvPicPr>
        <p:blipFill>
          <a:blip r:embed="rId4"/>
          <a:srcRect/>
          <a:stretch/>
        </p:blipFill>
        <p:spPr>
          <a:xfrm>
            <a:off x="6096000" y="6238359"/>
            <a:ext cx="5204459" cy="573643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75DE7FE-C0D1-F722-341E-5C8C675DF750}"/>
              </a:ext>
            </a:extLst>
          </p:cNvPr>
          <p:cNvSpPr txBox="1"/>
          <p:nvPr/>
        </p:nvSpPr>
        <p:spPr>
          <a:xfrm>
            <a:off x="6100916" y="1938594"/>
            <a:ext cx="5315974" cy="39395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fontAlgn="base">
              <a:lnSpc>
                <a:spcPts val="24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>
                <a:solidFill>
                  <a:schemeClr val="tx2"/>
                </a:solidFill>
                <a:latin typeface="Franklin Gothic Demi"/>
              </a:rPr>
              <a:t>Nuku riittävästi.</a:t>
            </a:r>
            <a:r>
              <a:rPr lang="en-US" sz="2400">
                <a:solidFill>
                  <a:schemeClr val="tx2"/>
                </a:solidFill>
                <a:latin typeface="Franklin Gothic Demi"/>
              </a:rPr>
              <a:t>​</a:t>
            </a:r>
          </a:p>
          <a:p>
            <a:pPr marL="342900" indent="-342900" fontAlgn="base">
              <a:lnSpc>
                <a:spcPts val="24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>
                <a:solidFill>
                  <a:schemeClr val="tx2"/>
                </a:solidFill>
                <a:latin typeface="Franklin Gothic Demi"/>
              </a:rPr>
              <a:t>Pidä huolta ruokarytmistä.</a:t>
            </a:r>
            <a:r>
              <a:rPr lang="en-US" sz="2400">
                <a:solidFill>
                  <a:schemeClr val="tx2"/>
                </a:solidFill>
                <a:latin typeface="Franklin Gothic Demi"/>
              </a:rPr>
              <a:t>​</a:t>
            </a:r>
          </a:p>
          <a:p>
            <a:pPr marL="342900" indent="-342900" fontAlgn="base">
              <a:lnSpc>
                <a:spcPts val="24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>
                <a:solidFill>
                  <a:schemeClr val="tx2"/>
                </a:solidFill>
                <a:latin typeface="Franklin Gothic Demi"/>
              </a:rPr>
              <a:t>Liiku sopivasti ja itsellesi mieluisella tavalla.</a:t>
            </a:r>
            <a:r>
              <a:rPr lang="en-US" sz="2400">
                <a:solidFill>
                  <a:schemeClr val="tx2"/>
                </a:solidFill>
                <a:latin typeface="Franklin Gothic Demi"/>
              </a:rPr>
              <a:t>​</a:t>
            </a:r>
          </a:p>
          <a:p>
            <a:pPr marL="342900" indent="-342900" fontAlgn="base">
              <a:lnSpc>
                <a:spcPts val="24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>
                <a:solidFill>
                  <a:schemeClr val="tx2"/>
                </a:solidFill>
                <a:latin typeface="Franklin Gothic Demi"/>
              </a:rPr>
              <a:t>Tee itselle merkityksellisiä asioita. </a:t>
            </a:r>
            <a:r>
              <a:rPr lang="en-US" sz="2400">
                <a:solidFill>
                  <a:schemeClr val="tx2"/>
                </a:solidFill>
                <a:latin typeface="Franklin Gothic Demi"/>
              </a:rPr>
              <a:t>​</a:t>
            </a:r>
          </a:p>
          <a:p>
            <a:pPr marL="342900" indent="-342900" fontAlgn="base">
              <a:lnSpc>
                <a:spcPts val="24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>
                <a:solidFill>
                  <a:schemeClr val="tx2"/>
                </a:solidFill>
                <a:latin typeface="Franklin Gothic Demi"/>
              </a:rPr>
              <a:t>Pidä sopiva suhde tekemisen ja olemisen välillä.</a:t>
            </a:r>
            <a:r>
              <a:rPr lang="en-US" sz="2400">
                <a:solidFill>
                  <a:schemeClr val="tx2"/>
                </a:solidFill>
                <a:latin typeface="Franklin Gothic Demi"/>
              </a:rPr>
              <a:t>​</a:t>
            </a:r>
          </a:p>
          <a:p>
            <a:pPr marL="342900" indent="-342900" fontAlgn="base">
              <a:lnSpc>
                <a:spcPts val="24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>
                <a:solidFill>
                  <a:schemeClr val="tx2"/>
                </a:solidFill>
                <a:latin typeface="Franklin Gothic Demi"/>
              </a:rPr>
              <a:t>Pidä sopiva suhde pakollisen ja vapaaehtoisen tekemisen välillä.</a:t>
            </a:r>
            <a:r>
              <a:rPr lang="en-US" sz="2400">
                <a:solidFill>
                  <a:schemeClr val="tx2"/>
                </a:solidFill>
                <a:latin typeface="Franklin Gothic Demi"/>
              </a:rPr>
              <a:t>​</a:t>
            </a:r>
          </a:p>
          <a:p>
            <a:pPr marL="342900" indent="-342900" fontAlgn="base">
              <a:lnSpc>
                <a:spcPts val="24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2400">
                <a:solidFill>
                  <a:schemeClr val="tx2"/>
                </a:solidFill>
                <a:latin typeface="Franklin Gothic Demi"/>
              </a:rPr>
              <a:t>Ota aikaa pitää taukoja päivän, viikon ja vuoden mittaan.</a:t>
            </a:r>
          </a:p>
        </p:txBody>
      </p:sp>
    </p:spTree>
    <p:extLst>
      <p:ext uri="{BB962C8B-B14F-4D97-AF65-F5344CB8AC3E}">
        <p14:creationId xmlns:p14="http://schemas.microsoft.com/office/powerpoint/2010/main" val="745707477"/>
      </p:ext>
    </p:extLst>
  </p:cSld>
  <p:clrMapOvr>
    <a:masterClrMapping/>
  </p:clrMapOvr>
</p:sld>
</file>

<file path=ppt/theme/theme1.xml><?xml version="1.0" encoding="utf-8"?>
<a:theme xmlns:a="http://schemas.openxmlformats.org/drawingml/2006/main" name="Diak_Sininen">
  <a:themeElements>
    <a:clrScheme name="DIAK_MUSTATEKSTI">
      <a:dk1>
        <a:srgbClr val="000000"/>
      </a:dk1>
      <a:lt1>
        <a:srgbClr val="FFFFFF"/>
      </a:lt1>
      <a:dk2>
        <a:srgbClr val="343434"/>
      </a:dk2>
      <a:lt2>
        <a:srgbClr val="E8E8E8"/>
      </a:lt2>
      <a:accent1>
        <a:srgbClr val="0079C9"/>
      </a:accent1>
      <a:accent2>
        <a:srgbClr val="F9D028"/>
      </a:accent2>
      <a:accent3>
        <a:srgbClr val="65CFE9"/>
      </a:accent3>
      <a:accent4>
        <a:srgbClr val="FB8800"/>
      </a:accent4>
      <a:accent5>
        <a:srgbClr val="006643"/>
      </a:accent5>
      <a:accent6>
        <a:srgbClr val="343434"/>
      </a:accent6>
      <a:hlink>
        <a:srgbClr val="AF1F8E"/>
      </a:hlink>
      <a:folHlink>
        <a:srgbClr val="7476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k_Hankkeet_Powerpoint_220319" id="{178FC8A3-4FE1-4121-9131-DA7905B2A743}" vid="{4527BE84-91A2-4774-B937-5B215C8C5F3F}"/>
    </a:ext>
  </a:extLst>
</a:theme>
</file>

<file path=ppt/theme/theme2.xml><?xml version="1.0" encoding="utf-8"?>
<a:theme xmlns:a="http://schemas.openxmlformats.org/drawingml/2006/main" name="Diak_Keltainen">
  <a:themeElements>
    <a:clrScheme name="DIAK_MUSTATEKSTI">
      <a:dk1>
        <a:srgbClr val="000000"/>
      </a:dk1>
      <a:lt1>
        <a:srgbClr val="FFFFFF"/>
      </a:lt1>
      <a:dk2>
        <a:srgbClr val="343434"/>
      </a:dk2>
      <a:lt2>
        <a:srgbClr val="E8E8E8"/>
      </a:lt2>
      <a:accent1>
        <a:srgbClr val="0079C9"/>
      </a:accent1>
      <a:accent2>
        <a:srgbClr val="F9D028"/>
      </a:accent2>
      <a:accent3>
        <a:srgbClr val="65CFE9"/>
      </a:accent3>
      <a:accent4>
        <a:srgbClr val="FB8800"/>
      </a:accent4>
      <a:accent5>
        <a:srgbClr val="006643"/>
      </a:accent5>
      <a:accent6>
        <a:srgbClr val="343434"/>
      </a:accent6>
      <a:hlink>
        <a:srgbClr val="AF1F8E"/>
      </a:hlink>
      <a:folHlink>
        <a:srgbClr val="74767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k_Hankkeet_Powerpoint_220319" id="{178FC8A3-4FE1-4121-9131-DA7905B2A743}" vid="{2EE37027-3982-43A4-9427-681F71563D0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4132C3D0E396F46A7A6BB7CB87A2E6C" ma:contentTypeVersion="15" ma:contentTypeDescription="Luo uusi asiakirja." ma:contentTypeScope="" ma:versionID="8f1c473e7e2a18dc2fc45235ec90a574">
  <xsd:schema xmlns:xsd="http://www.w3.org/2001/XMLSchema" xmlns:xs="http://www.w3.org/2001/XMLSchema" xmlns:p="http://schemas.microsoft.com/office/2006/metadata/properties" xmlns:ns2="1199de51-5a04-43b5-99b0-ece010bae0b8" xmlns:ns3="95a403a6-50ca-4047-9623-546d4ff43c44" targetNamespace="http://schemas.microsoft.com/office/2006/metadata/properties" ma:root="true" ma:fieldsID="f82f685c4bdc05829feadf57131f5ba4" ns2:_="" ns3:_="">
    <xsd:import namespace="1199de51-5a04-43b5-99b0-ece010bae0b8"/>
    <xsd:import namespace="95a403a6-50ca-4047-9623-546d4ff43c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9de51-5a04-43b5-99b0-ece010bae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490a2bc2-2a7f-4499-aff7-1bd95d7671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403a6-50ca-4047-9623-546d4ff43c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6140fe2-93ed-4c84-b78a-265b12c36d15}" ma:internalName="TaxCatchAll" ma:showField="CatchAllData" ma:web="95a403a6-50ca-4047-9623-546d4ff43c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99de51-5a04-43b5-99b0-ece010bae0b8">
      <Terms xmlns="http://schemas.microsoft.com/office/infopath/2007/PartnerControls"/>
    </lcf76f155ced4ddcb4097134ff3c332f>
    <TaxCatchAll xmlns="95a403a6-50ca-4047-9623-546d4ff43c44" xsi:nil="true"/>
  </documentManagement>
</p:properties>
</file>

<file path=customXml/itemProps1.xml><?xml version="1.0" encoding="utf-8"?>
<ds:datastoreItem xmlns:ds="http://schemas.openxmlformats.org/officeDocument/2006/customXml" ds:itemID="{89F29A3E-20A2-49EE-BA96-CE99B20006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99de51-5a04-43b5-99b0-ece010bae0b8"/>
    <ds:schemaRef ds:uri="95a403a6-50ca-4047-9623-546d4ff43c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48548D-4940-441E-8A58-1D2B1EB16B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1B469F-5335-4B7E-9E89-16418BF8D811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1199de51-5a04-43b5-99b0-ece010bae0b8"/>
    <ds:schemaRef ds:uri="95a403a6-50ca-4047-9623-546d4ff43c44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594</Words>
  <Application>Microsoft Office PowerPoint</Application>
  <PresentationFormat>Laajakuva</PresentationFormat>
  <Paragraphs>113</Paragraphs>
  <Slides>11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Arial</vt:lpstr>
      <vt:lpstr>Calibri</vt:lpstr>
      <vt:lpstr>Franklin Gothic Book</vt:lpstr>
      <vt:lpstr>Franklin Gothic Demi</vt:lpstr>
      <vt:lpstr>Franklin Gothic Medium</vt:lpstr>
      <vt:lpstr>Merriweather</vt:lpstr>
      <vt:lpstr>Symbol</vt:lpstr>
      <vt:lpstr>Diak_Sininen</vt:lpstr>
      <vt:lpstr>Diak_Keltainen</vt:lpstr>
      <vt:lpstr>Miten jaksan tutorina?</vt:lpstr>
      <vt:lpstr>Huolehdi omasta jaksamisesta, myös Tutorina!</vt:lpstr>
      <vt:lpstr>Meillä on vain yksi jaksaminen ja hyvinvointi</vt:lpstr>
      <vt:lpstr>Mikä voi kertoa liiasta stressistä ja  kuormituksesta?</vt:lpstr>
      <vt:lpstr>Merkkejä liiallisesta stressistä ja  kuormittumisesta </vt:lpstr>
      <vt:lpstr>Miten mä jaksan?</vt:lpstr>
      <vt:lpstr>Voimavarat auttavat selviytymään arjesta</vt:lpstr>
      <vt:lpstr>Huolehdi omasta jaksamisesta tutorina!  </vt:lpstr>
      <vt:lpstr>Mistä voimavaroja ja jaksamista?</vt:lpstr>
      <vt:lpstr>Mistä voimavaroja ja jaksamista?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juha-msi</dc:creator>
  <cp:lastModifiedBy>Päivi Kohta</cp:lastModifiedBy>
  <cp:revision>3</cp:revision>
  <dcterms:created xsi:type="dcterms:W3CDTF">2017-11-09T15:55:26Z</dcterms:created>
  <dcterms:modified xsi:type="dcterms:W3CDTF">2023-09-21T15:04:34Z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0x01010044132C3D0E396F46A7A6BB7CB87A2E6C</vt:lpwstr>
  </property>
</Properties>
</file>